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31"/>
  </p:notesMasterIdLst>
  <p:sldIdLst>
    <p:sldId id="256" r:id="rId5"/>
    <p:sldId id="257" r:id="rId6"/>
    <p:sldId id="306" r:id="rId7"/>
    <p:sldId id="307" r:id="rId8"/>
    <p:sldId id="309" r:id="rId9"/>
    <p:sldId id="259" r:id="rId10"/>
    <p:sldId id="310" r:id="rId11"/>
    <p:sldId id="311" r:id="rId12"/>
    <p:sldId id="313" r:id="rId13"/>
    <p:sldId id="315" r:id="rId14"/>
    <p:sldId id="312" r:id="rId15"/>
    <p:sldId id="317" r:id="rId16"/>
    <p:sldId id="316" r:id="rId17"/>
    <p:sldId id="318" r:id="rId18"/>
    <p:sldId id="319" r:id="rId19"/>
    <p:sldId id="320" r:id="rId20"/>
    <p:sldId id="260" r:id="rId21"/>
    <p:sldId id="302" r:id="rId22"/>
    <p:sldId id="303" r:id="rId23"/>
    <p:sldId id="296" r:id="rId24"/>
    <p:sldId id="304" r:id="rId25"/>
    <p:sldId id="305" r:id="rId26"/>
    <p:sldId id="297" r:id="rId27"/>
    <p:sldId id="298" r:id="rId28"/>
    <p:sldId id="301" r:id="rId29"/>
    <p:sldId id="261" r:id="rId30"/>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1A"/>
    <a:srgbClr val="31A773"/>
    <a:srgbClr val="203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2C58F-73EE-4A8D-9BD9-CF4B0567930F}" v="151" dt="2023-11-02T10:25:23.26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691" autoAdjust="0"/>
  </p:normalViewPr>
  <p:slideViewPr>
    <p:cSldViewPr snapToGrid="0">
      <p:cViewPr varScale="1">
        <p:scale>
          <a:sx n="84" d="100"/>
          <a:sy n="84" d="100"/>
        </p:scale>
        <p:origin x="16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ke Kleinhuis" userId="39910796-be75-421b-a7f5-5d1c1b84ee75" providerId="ADAL" clId="{57E2C58F-73EE-4A8D-9BD9-CF4B0567930F}"/>
    <pc:docChg chg="undo custSel addSld delSld modSld sldOrd">
      <pc:chgData name="Marieke Kleinhuis" userId="39910796-be75-421b-a7f5-5d1c1b84ee75" providerId="ADAL" clId="{57E2C58F-73EE-4A8D-9BD9-CF4B0567930F}" dt="2023-11-02T10:25:23.264" v="1571"/>
      <pc:docMkLst>
        <pc:docMk/>
      </pc:docMkLst>
      <pc:sldChg chg="modSp new mod">
        <pc:chgData name="Marieke Kleinhuis" userId="39910796-be75-421b-a7f5-5d1c1b84ee75" providerId="ADAL" clId="{57E2C58F-73EE-4A8D-9BD9-CF4B0567930F}" dt="2023-11-01T09:13:20.223" v="173" actId="20577"/>
        <pc:sldMkLst>
          <pc:docMk/>
          <pc:sldMk cId="1933720042" sldId="257"/>
        </pc:sldMkLst>
        <pc:spChg chg="mod">
          <ac:chgData name="Marieke Kleinhuis" userId="39910796-be75-421b-a7f5-5d1c1b84ee75" providerId="ADAL" clId="{57E2C58F-73EE-4A8D-9BD9-CF4B0567930F}" dt="2023-11-01T09:12:32.316" v="23" actId="20577"/>
          <ac:spMkLst>
            <pc:docMk/>
            <pc:sldMk cId="1933720042" sldId="257"/>
            <ac:spMk id="2" creationId="{A59708C0-4254-9F41-0243-1D058136A663}"/>
          </ac:spMkLst>
        </pc:spChg>
        <pc:spChg chg="mod">
          <ac:chgData name="Marieke Kleinhuis" userId="39910796-be75-421b-a7f5-5d1c1b84ee75" providerId="ADAL" clId="{57E2C58F-73EE-4A8D-9BD9-CF4B0567930F}" dt="2023-11-01T09:13:20.223" v="173" actId="20577"/>
          <ac:spMkLst>
            <pc:docMk/>
            <pc:sldMk cId="1933720042" sldId="257"/>
            <ac:spMk id="3" creationId="{4B842303-39DD-CA69-3883-D3D248BE43A6}"/>
          </ac:spMkLst>
        </pc:spChg>
      </pc:sldChg>
      <pc:sldChg chg="modSp new del mod">
        <pc:chgData name="Marieke Kleinhuis" userId="39910796-be75-421b-a7f5-5d1c1b84ee75" providerId="ADAL" clId="{57E2C58F-73EE-4A8D-9BD9-CF4B0567930F}" dt="2023-11-01T09:55:26.292" v="801" actId="47"/>
        <pc:sldMkLst>
          <pc:docMk/>
          <pc:sldMk cId="152724180" sldId="258"/>
        </pc:sldMkLst>
        <pc:spChg chg="mod">
          <ac:chgData name="Marieke Kleinhuis" userId="39910796-be75-421b-a7f5-5d1c1b84ee75" providerId="ADAL" clId="{57E2C58F-73EE-4A8D-9BD9-CF4B0567930F}" dt="2023-11-01T09:46:59.841" v="616" actId="20577"/>
          <ac:spMkLst>
            <pc:docMk/>
            <pc:sldMk cId="152724180" sldId="258"/>
            <ac:spMk id="2" creationId="{5BAA3B9E-9014-0476-B0B5-47D46041EF9C}"/>
          </ac:spMkLst>
        </pc:spChg>
      </pc:sldChg>
      <pc:sldChg chg="modSp new mod">
        <pc:chgData name="Marieke Kleinhuis" userId="39910796-be75-421b-a7f5-5d1c1b84ee75" providerId="ADAL" clId="{57E2C58F-73EE-4A8D-9BD9-CF4B0567930F}" dt="2023-11-01T09:58:34.426" v="1049" actId="20577"/>
        <pc:sldMkLst>
          <pc:docMk/>
          <pc:sldMk cId="2174952982" sldId="259"/>
        </pc:sldMkLst>
        <pc:spChg chg="mod">
          <ac:chgData name="Marieke Kleinhuis" userId="39910796-be75-421b-a7f5-5d1c1b84ee75" providerId="ADAL" clId="{57E2C58F-73EE-4A8D-9BD9-CF4B0567930F}" dt="2023-11-01T09:14:16.345" v="209" actId="20577"/>
          <ac:spMkLst>
            <pc:docMk/>
            <pc:sldMk cId="2174952982" sldId="259"/>
            <ac:spMk id="2" creationId="{BB2FEEFC-1550-56F9-9258-9DDE342249DA}"/>
          </ac:spMkLst>
        </pc:spChg>
        <pc:spChg chg="mod">
          <ac:chgData name="Marieke Kleinhuis" userId="39910796-be75-421b-a7f5-5d1c1b84ee75" providerId="ADAL" clId="{57E2C58F-73EE-4A8D-9BD9-CF4B0567930F}" dt="2023-11-01T09:58:34.426" v="1049" actId="20577"/>
          <ac:spMkLst>
            <pc:docMk/>
            <pc:sldMk cId="2174952982" sldId="259"/>
            <ac:spMk id="3" creationId="{B6EE7661-1911-B828-CC9C-07B3382393D3}"/>
          </ac:spMkLst>
        </pc:spChg>
      </pc:sldChg>
      <pc:sldChg chg="modSp new mod">
        <pc:chgData name="Marieke Kleinhuis" userId="39910796-be75-421b-a7f5-5d1c1b84ee75" providerId="ADAL" clId="{57E2C58F-73EE-4A8D-9BD9-CF4B0567930F}" dt="2023-11-01T09:15:02.097" v="273" actId="20577"/>
        <pc:sldMkLst>
          <pc:docMk/>
          <pc:sldMk cId="3888233935" sldId="260"/>
        </pc:sldMkLst>
        <pc:spChg chg="mod">
          <ac:chgData name="Marieke Kleinhuis" userId="39910796-be75-421b-a7f5-5d1c1b84ee75" providerId="ADAL" clId="{57E2C58F-73EE-4A8D-9BD9-CF4B0567930F}" dt="2023-11-01T09:14:52.131" v="225" actId="20577"/>
          <ac:spMkLst>
            <pc:docMk/>
            <pc:sldMk cId="3888233935" sldId="260"/>
            <ac:spMk id="2" creationId="{AEBD8B94-8898-CEB3-05A8-AC155A0EC16E}"/>
          </ac:spMkLst>
        </pc:spChg>
        <pc:spChg chg="mod">
          <ac:chgData name="Marieke Kleinhuis" userId="39910796-be75-421b-a7f5-5d1c1b84ee75" providerId="ADAL" clId="{57E2C58F-73EE-4A8D-9BD9-CF4B0567930F}" dt="2023-11-01T09:15:02.097" v="273" actId="20577"/>
          <ac:spMkLst>
            <pc:docMk/>
            <pc:sldMk cId="3888233935" sldId="260"/>
            <ac:spMk id="3" creationId="{60170260-CA1B-66C7-6427-6C73951B729E}"/>
          </ac:spMkLst>
        </pc:spChg>
      </pc:sldChg>
      <pc:sldChg chg="modSp new mod">
        <pc:chgData name="Marieke Kleinhuis" userId="39910796-be75-421b-a7f5-5d1c1b84ee75" providerId="ADAL" clId="{57E2C58F-73EE-4A8D-9BD9-CF4B0567930F}" dt="2023-11-01T09:39:54.535" v="579" actId="20577"/>
        <pc:sldMkLst>
          <pc:docMk/>
          <pc:sldMk cId="2050634173" sldId="261"/>
        </pc:sldMkLst>
        <pc:spChg chg="mod">
          <ac:chgData name="Marieke Kleinhuis" userId="39910796-be75-421b-a7f5-5d1c1b84ee75" providerId="ADAL" clId="{57E2C58F-73EE-4A8D-9BD9-CF4B0567930F}" dt="2023-11-01T09:39:42.117" v="533" actId="20577"/>
          <ac:spMkLst>
            <pc:docMk/>
            <pc:sldMk cId="2050634173" sldId="261"/>
            <ac:spMk id="2" creationId="{92AE5C1E-E276-57EE-7718-95763B3107E3}"/>
          </ac:spMkLst>
        </pc:spChg>
        <pc:spChg chg="mod">
          <ac:chgData name="Marieke Kleinhuis" userId="39910796-be75-421b-a7f5-5d1c1b84ee75" providerId="ADAL" clId="{57E2C58F-73EE-4A8D-9BD9-CF4B0567930F}" dt="2023-11-01T09:39:54.535" v="579" actId="20577"/>
          <ac:spMkLst>
            <pc:docMk/>
            <pc:sldMk cId="2050634173" sldId="261"/>
            <ac:spMk id="3" creationId="{EA3E7792-6E07-4E94-CBB5-66884BC21F42}"/>
          </ac:spMkLst>
        </pc:spChg>
      </pc:sldChg>
      <pc:sldChg chg="modSp del mod">
        <pc:chgData name="Marieke Kleinhuis" userId="39910796-be75-421b-a7f5-5d1c1b84ee75" providerId="ADAL" clId="{57E2C58F-73EE-4A8D-9BD9-CF4B0567930F}" dt="2023-11-01T09:18:29.957" v="313" actId="47"/>
        <pc:sldMkLst>
          <pc:docMk/>
          <pc:sldMk cId="1525443249" sldId="294"/>
        </pc:sldMkLst>
        <pc:spChg chg="mod">
          <ac:chgData name="Marieke Kleinhuis" userId="39910796-be75-421b-a7f5-5d1c1b84ee75" providerId="ADAL" clId="{57E2C58F-73EE-4A8D-9BD9-CF4B0567930F}" dt="2023-11-01T09:16:17.402" v="290" actId="27636"/>
          <ac:spMkLst>
            <pc:docMk/>
            <pc:sldMk cId="1525443249" sldId="294"/>
            <ac:spMk id="3" creationId="{B57C91CE-D0FB-2800-F642-AE48648570D2}"/>
          </ac:spMkLst>
        </pc:spChg>
      </pc:sldChg>
      <pc:sldChg chg="modSp del mod">
        <pc:chgData name="Marieke Kleinhuis" userId="39910796-be75-421b-a7f5-5d1c1b84ee75" providerId="ADAL" clId="{57E2C58F-73EE-4A8D-9BD9-CF4B0567930F}" dt="2023-11-01T09:22:08.250" v="344" actId="47"/>
        <pc:sldMkLst>
          <pc:docMk/>
          <pc:sldMk cId="3584967243" sldId="295"/>
        </pc:sldMkLst>
        <pc:spChg chg="mod">
          <ac:chgData name="Marieke Kleinhuis" userId="39910796-be75-421b-a7f5-5d1c1b84ee75" providerId="ADAL" clId="{57E2C58F-73EE-4A8D-9BD9-CF4B0567930F}" dt="2023-11-01T09:15:43.736" v="276" actId="27636"/>
          <ac:spMkLst>
            <pc:docMk/>
            <pc:sldMk cId="3584967243" sldId="295"/>
            <ac:spMk id="3" creationId="{D28D0EEA-4C0E-1EEB-9850-4CD3FF385C2B}"/>
          </ac:spMkLst>
        </pc:spChg>
      </pc:sldChg>
      <pc:sldChg chg="addSp delSp modSp mod">
        <pc:chgData name="Marieke Kleinhuis" userId="39910796-be75-421b-a7f5-5d1c1b84ee75" providerId="ADAL" clId="{57E2C58F-73EE-4A8D-9BD9-CF4B0567930F}" dt="2023-11-01T09:25:25.617" v="379" actId="207"/>
        <pc:sldMkLst>
          <pc:docMk/>
          <pc:sldMk cId="1562069738" sldId="296"/>
        </pc:sldMkLst>
        <pc:spChg chg="del mod">
          <ac:chgData name="Marieke Kleinhuis" userId="39910796-be75-421b-a7f5-5d1c1b84ee75" providerId="ADAL" clId="{57E2C58F-73EE-4A8D-9BD9-CF4B0567930F}" dt="2023-11-01T09:24:25.085" v="372" actId="478"/>
          <ac:spMkLst>
            <pc:docMk/>
            <pc:sldMk cId="1562069738" sldId="296"/>
            <ac:spMk id="2" creationId="{4FFE5E7D-8A10-28BB-9A1C-CBD1816F6307}"/>
          </ac:spMkLst>
        </pc:spChg>
        <pc:spChg chg="mod">
          <ac:chgData name="Marieke Kleinhuis" userId="39910796-be75-421b-a7f5-5d1c1b84ee75" providerId="ADAL" clId="{57E2C58F-73EE-4A8D-9BD9-CF4B0567930F}" dt="2023-11-01T09:23:36.117" v="368" actId="1076"/>
          <ac:spMkLst>
            <pc:docMk/>
            <pc:sldMk cId="1562069738" sldId="296"/>
            <ac:spMk id="3" creationId="{708DF96A-0862-D2C2-81B9-5130EBA5EE55}"/>
          </ac:spMkLst>
        </pc:spChg>
        <pc:spChg chg="add mod">
          <ac:chgData name="Marieke Kleinhuis" userId="39910796-be75-421b-a7f5-5d1c1b84ee75" providerId="ADAL" clId="{57E2C58F-73EE-4A8D-9BD9-CF4B0567930F}" dt="2023-11-01T09:25:25.617" v="379" actId="207"/>
          <ac:spMkLst>
            <pc:docMk/>
            <pc:sldMk cId="1562069738" sldId="296"/>
            <ac:spMk id="4" creationId="{BFF6A3EF-2C87-9C4D-A56F-8E1B6873E728}"/>
          </ac:spMkLst>
        </pc:spChg>
        <pc:picChg chg="mod">
          <ac:chgData name="Marieke Kleinhuis" userId="39910796-be75-421b-a7f5-5d1c1b84ee75" providerId="ADAL" clId="{57E2C58F-73EE-4A8D-9BD9-CF4B0567930F}" dt="2023-11-01T09:23:27.195" v="367" actId="1076"/>
          <ac:picMkLst>
            <pc:docMk/>
            <pc:sldMk cId="1562069738" sldId="296"/>
            <ac:picMk id="5" creationId="{776B3E71-22E5-635F-E285-3792D53C7A6D}"/>
          </ac:picMkLst>
        </pc:picChg>
      </pc:sldChg>
      <pc:sldChg chg="modSp mod">
        <pc:chgData name="Marieke Kleinhuis" userId="39910796-be75-421b-a7f5-5d1c1b84ee75" providerId="ADAL" clId="{57E2C58F-73EE-4A8D-9BD9-CF4B0567930F}" dt="2023-11-01T09:37:33.032" v="503" actId="1076"/>
        <pc:sldMkLst>
          <pc:docMk/>
          <pc:sldMk cId="1047458876" sldId="297"/>
        </pc:sldMkLst>
        <pc:spChg chg="mod">
          <ac:chgData name="Marieke Kleinhuis" userId="39910796-be75-421b-a7f5-5d1c1b84ee75" providerId="ADAL" clId="{57E2C58F-73EE-4A8D-9BD9-CF4B0567930F}" dt="2023-11-01T09:37:33.032" v="503" actId="1076"/>
          <ac:spMkLst>
            <pc:docMk/>
            <pc:sldMk cId="1047458876" sldId="297"/>
            <ac:spMk id="2" creationId="{3B5350EE-9D37-3D74-3D58-67FB99990056}"/>
          </ac:spMkLst>
        </pc:spChg>
        <pc:spChg chg="mod">
          <ac:chgData name="Marieke Kleinhuis" userId="39910796-be75-421b-a7f5-5d1c1b84ee75" providerId="ADAL" clId="{57E2C58F-73EE-4A8D-9BD9-CF4B0567930F}" dt="2023-11-01T09:36:23.580" v="499" actId="1076"/>
          <ac:spMkLst>
            <pc:docMk/>
            <pc:sldMk cId="1047458876" sldId="297"/>
            <ac:spMk id="3" creationId="{B85DF3B5-F9A5-1C8F-72E8-143FDACE2DBA}"/>
          </ac:spMkLst>
        </pc:spChg>
        <pc:picChg chg="mod">
          <ac:chgData name="Marieke Kleinhuis" userId="39910796-be75-421b-a7f5-5d1c1b84ee75" providerId="ADAL" clId="{57E2C58F-73EE-4A8D-9BD9-CF4B0567930F}" dt="2023-11-01T09:36:10.636" v="495" actId="1076"/>
          <ac:picMkLst>
            <pc:docMk/>
            <pc:sldMk cId="1047458876" sldId="297"/>
            <ac:picMk id="5" creationId="{C967A19A-1683-22CC-A90A-0F99CAEB75EF}"/>
          </ac:picMkLst>
        </pc:picChg>
      </pc:sldChg>
      <pc:sldChg chg="modSp mod">
        <pc:chgData name="Marieke Kleinhuis" userId="39910796-be75-421b-a7f5-5d1c1b84ee75" providerId="ADAL" clId="{57E2C58F-73EE-4A8D-9BD9-CF4B0567930F}" dt="2023-11-01T09:39:03.301" v="515" actId="207"/>
        <pc:sldMkLst>
          <pc:docMk/>
          <pc:sldMk cId="1217592677" sldId="298"/>
        </pc:sldMkLst>
        <pc:spChg chg="mod">
          <ac:chgData name="Marieke Kleinhuis" userId="39910796-be75-421b-a7f5-5d1c1b84ee75" providerId="ADAL" clId="{57E2C58F-73EE-4A8D-9BD9-CF4B0567930F}" dt="2023-11-01T09:39:03.301" v="515" actId="207"/>
          <ac:spMkLst>
            <pc:docMk/>
            <pc:sldMk cId="1217592677" sldId="298"/>
            <ac:spMk id="2" creationId="{ED6E309B-559C-7105-9390-4030F6F47CC1}"/>
          </ac:spMkLst>
        </pc:spChg>
        <pc:spChg chg="mod">
          <ac:chgData name="Marieke Kleinhuis" userId="39910796-be75-421b-a7f5-5d1c1b84ee75" providerId="ADAL" clId="{57E2C58F-73EE-4A8D-9BD9-CF4B0567930F}" dt="2023-11-01T09:38:18.316" v="511" actId="27636"/>
          <ac:spMkLst>
            <pc:docMk/>
            <pc:sldMk cId="1217592677" sldId="298"/>
            <ac:spMk id="3" creationId="{7634E7CB-8327-1B1B-C6E1-88273A7F62AD}"/>
          </ac:spMkLst>
        </pc:spChg>
        <pc:picChg chg="mod">
          <ac:chgData name="Marieke Kleinhuis" userId="39910796-be75-421b-a7f5-5d1c1b84ee75" providerId="ADAL" clId="{57E2C58F-73EE-4A8D-9BD9-CF4B0567930F}" dt="2023-11-01T09:38:01.348" v="505" actId="1076"/>
          <ac:picMkLst>
            <pc:docMk/>
            <pc:sldMk cId="1217592677" sldId="298"/>
            <ac:picMk id="5" creationId="{4854FE6F-8369-5743-4CC3-F4525EE321D3}"/>
          </ac:picMkLst>
        </pc:picChg>
      </pc:sldChg>
      <pc:sldChg chg="addSp delSp modSp del mod">
        <pc:chgData name="Marieke Kleinhuis" userId="39910796-be75-421b-a7f5-5d1c1b84ee75" providerId="ADAL" clId="{57E2C58F-73EE-4A8D-9BD9-CF4B0567930F}" dt="2023-11-01T09:30:44.659" v="451" actId="47"/>
        <pc:sldMkLst>
          <pc:docMk/>
          <pc:sldMk cId="2521836523" sldId="299"/>
        </pc:sldMkLst>
        <pc:spChg chg="add del mod">
          <ac:chgData name="Marieke Kleinhuis" userId="39910796-be75-421b-a7f5-5d1c1b84ee75" providerId="ADAL" clId="{57E2C58F-73EE-4A8D-9BD9-CF4B0567930F}" dt="2023-11-01T09:27:54.066" v="400" actId="1076"/>
          <ac:spMkLst>
            <pc:docMk/>
            <pc:sldMk cId="2521836523" sldId="299"/>
            <ac:spMk id="3" creationId="{708DF96A-0862-D2C2-81B9-5130EBA5EE55}"/>
          </ac:spMkLst>
        </pc:spChg>
        <pc:spChg chg="add del mod">
          <ac:chgData name="Marieke Kleinhuis" userId="39910796-be75-421b-a7f5-5d1c1b84ee75" providerId="ADAL" clId="{57E2C58F-73EE-4A8D-9BD9-CF4B0567930F}" dt="2023-11-01T09:26:50.363" v="390" actId="21"/>
          <ac:spMkLst>
            <pc:docMk/>
            <pc:sldMk cId="2521836523" sldId="299"/>
            <ac:spMk id="10" creationId="{43C27213-97EC-A949-AFA2-B19FDF3607B4}"/>
          </ac:spMkLst>
        </pc:spChg>
      </pc:sldChg>
      <pc:sldChg chg="modSp del mod">
        <pc:chgData name="Marieke Kleinhuis" userId="39910796-be75-421b-a7f5-5d1c1b84ee75" providerId="ADAL" clId="{57E2C58F-73EE-4A8D-9BD9-CF4B0567930F}" dt="2023-11-01T09:34:54.248" v="478" actId="47"/>
        <pc:sldMkLst>
          <pc:docMk/>
          <pc:sldMk cId="1392520422" sldId="300"/>
        </pc:sldMkLst>
        <pc:spChg chg="mod">
          <ac:chgData name="Marieke Kleinhuis" userId="39910796-be75-421b-a7f5-5d1c1b84ee75" providerId="ADAL" clId="{57E2C58F-73EE-4A8D-9BD9-CF4B0567930F}" dt="2023-11-01T09:15:43.783" v="279" actId="27636"/>
          <ac:spMkLst>
            <pc:docMk/>
            <pc:sldMk cId="1392520422" sldId="300"/>
            <ac:spMk id="3" creationId="{708DF96A-0862-D2C2-81B9-5130EBA5EE55}"/>
          </ac:spMkLst>
        </pc:spChg>
      </pc:sldChg>
      <pc:sldChg chg="modSp mod">
        <pc:chgData name="Marieke Kleinhuis" userId="39910796-be75-421b-a7f5-5d1c1b84ee75" providerId="ADAL" clId="{57E2C58F-73EE-4A8D-9BD9-CF4B0567930F}" dt="2023-11-01T09:39:32.827" v="518" actId="1076"/>
        <pc:sldMkLst>
          <pc:docMk/>
          <pc:sldMk cId="82601970" sldId="301"/>
        </pc:sldMkLst>
        <pc:spChg chg="mod">
          <ac:chgData name="Marieke Kleinhuis" userId="39910796-be75-421b-a7f5-5d1c1b84ee75" providerId="ADAL" clId="{57E2C58F-73EE-4A8D-9BD9-CF4B0567930F}" dt="2023-11-01T09:39:32.827" v="518" actId="1076"/>
          <ac:spMkLst>
            <pc:docMk/>
            <pc:sldMk cId="82601970" sldId="301"/>
            <ac:spMk id="2" creationId="{6B6EAEBC-328A-9B21-4F81-8726CF013E70}"/>
          </ac:spMkLst>
        </pc:spChg>
        <pc:picChg chg="mod">
          <ac:chgData name="Marieke Kleinhuis" userId="39910796-be75-421b-a7f5-5d1c1b84ee75" providerId="ADAL" clId="{57E2C58F-73EE-4A8D-9BD9-CF4B0567930F}" dt="2023-11-01T09:39:27.555" v="517" actId="1076"/>
          <ac:picMkLst>
            <pc:docMk/>
            <pc:sldMk cId="82601970" sldId="301"/>
            <ac:picMk id="4" creationId="{C74A5522-3116-0A3B-9671-C3E65176ECF5}"/>
          </ac:picMkLst>
        </pc:picChg>
      </pc:sldChg>
      <pc:sldChg chg="addSp delSp modSp new mod modAnim">
        <pc:chgData name="Marieke Kleinhuis" userId="39910796-be75-421b-a7f5-5d1c1b84ee75" providerId="ADAL" clId="{57E2C58F-73EE-4A8D-9BD9-CF4B0567930F}" dt="2023-11-01T09:18:17.327" v="312" actId="20577"/>
        <pc:sldMkLst>
          <pc:docMk/>
          <pc:sldMk cId="2367502103" sldId="302"/>
        </pc:sldMkLst>
        <pc:spChg chg="mod">
          <ac:chgData name="Marieke Kleinhuis" userId="39910796-be75-421b-a7f5-5d1c1b84ee75" providerId="ADAL" clId="{57E2C58F-73EE-4A8D-9BD9-CF4B0567930F}" dt="2023-11-01T09:18:17.327" v="312" actId="20577"/>
          <ac:spMkLst>
            <pc:docMk/>
            <pc:sldMk cId="2367502103" sldId="302"/>
            <ac:spMk id="2" creationId="{3759B2CB-3C92-8B4D-3A8F-8A4870275CAF}"/>
          </ac:spMkLst>
        </pc:spChg>
        <pc:spChg chg="del">
          <ac:chgData name="Marieke Kleinhuis" userId="39910796-be75-421b-a7f5-5d1c1b84ee75" providerId="ADAL" clId="{57E2C58F-73EE-4A8D-9BD9-CF4B0567930F}" dt="2023-11-01T09:16:50.710" v="292"/>
          <ac:spMkLst>
            <pc:docMk/>
            <pc:sldMk cId="2367502103" sldId="302"/>
            <ac:spMk id="3" creationId="{6644DC52-581D-70C9-BD54-8FECA8AC6FC6}"/>
          </ac:spMkLst>
        </pc:spChg>
        <pc:spChg chg="add mod">
          <ac:chgData name="Marieke Kleinhuis" userId="39910796-be75-421b-a7f5-5d1c1b84ee75" providerId="ADAL" clId="{57E2C58F-73EE-4A8D-9BD9-CF4B0567930F}" dt="2023-11-01T09:17:15.121" v="298" actId="27636"/>
          <ac:spMkLst>
            <pc:docMk/>
            <pc:sldMk cId="2367502103" sldId="302"/>
            <ac:spMk id="4" creationId="{D622694E-D661-60EC-AF44-B1731476A474}"/>
          </ac:spMkLst>
        </pc:spChg>
        <pc:picChg chg="add del mod">
          <ac:chgData name="Marieke Kleinhuis" userId="39910796-be75-421b-a7f5-5d1c1b84ee75" providerId="ADAL" clId="{57E2C58F-73EE-4A8D-9BD9-CF4B0567930F}" dt="2023-11-01T09:17:43.836" v="300"/>
          <ac:picMkLst>
            <pc:docMk/>
            <pc:sldMk cId="2367502103" sldId="302"/>
            <ac:picMk id="5" creationId="{F72161D2-0D70-4C3B-2968-6049042E5668}"/>
          </ac:picMkLst>
        </pc:picChg>
        <pc:picChg chg="add mod">
          <ac:chgData name="Marieke Kleinhuis" userId="39910796-be75-421b-a7f5-5d1c1b84ee75" providerId="ADAL" clId="{57E2C58F-73EE-4A8D-9BD9-CF4B0567930F}" dt="2023-11-01T09:18:09.233" v="305" actId="1076"/>
          <ac:picMkLst>
            <pc:docMk/>
            <pc:sldMk cId="2367502103" sldId="302"/>
            <ac:picMk id="6" creationId="{444DD299-091E-B48C-EEA2-75922F4408D0}"/>
          </ac:picMkLst>
        </pc:picChg>
      </pc:sldChg>
      <pc:sldChg chg="addSp delSp modSp new mod modAnim">
        <pc:chgData name="Marieke Kleinhuis" userId="39910796-be75-421b-a7f5-5d1c1b84ee75" providerId="ADAL" clId="{57E2C58F-73EE-4A8D-9BD9-CF4B0567930F}" dt="2023-11-01T09:21:56.944" v="343" actId="14100"/>
        <pc:sldMkLst>
          <pc:docMk/>
          <pc:sldMk cId="1420565474" sldId="303"/>
        </pc:sldMkLst>
        <pc:spChg chg="mod">
          <ac:chgData name="Marieke Kleinhuis" userId="39910796-be75-421b-a7f5-5d1c1b84ee75" providerId="ADAL" clId="{57E2C58F-73EE-4A8D-9BD9-CF4B0567930F}" dt="2023-11-01T09:19:04.002" v="322" actId="20577"/>
          <ac:spMkLst>
            <pc:docMk/>
            <pc:sldMk cId="1420565474" sldId="303"/>
            <ac:spMk id="2" creationId="{AD5D3E51-CE1D-1F4E-CC96-1A55FAA073A4}"/>
          </ac:spMkLst>
        </pc:spChg>
        <pc:spChg chg="del">
          <ac:chgData name="Marieke Kleinhuis" userId="39910796-be75-421b-a7f5-5d1c1b84ee75" providerId="ADAL" clId="{57E2C58F-73EE-4A8D-9BD9-CF4B0567930F}" dt="2023-11-01T09:19:15.346" v="323"/>
          <ac:spMkLst>
            <pc:docMk/>
            <pc:sldMk cId="1420565474" sldId="303"/>
            <ac:spMk id="3" creationId="{8A3111B1-083C-334D-1303-B5AAE229670F}"/>
          </ac:spMkLst>
        </pc:spChg>
        <pc:spChg chg="add del mod">
          <ac:chgData name="Marieke Kleinhuis" userId="39910796-be75-421b-a7f5-5d1c1b84ee75" providerId="ADAL" clId="{57E2C58F-73EE-4A8D-9BD9-CF4B0567930F}" dt="2023-11-01T09:19:54.751" v="329"/>
          <ac:spMkLst>
            <pc:docMk/>
            <pc:sldMk cId="1420565474" sldId="303"/>
            <ac:spMk id="5" creationId="{19EBFB9A-13B8-9D95-A735-2436333872A8}"/>
          </ac:spMkLst>
        </pc:spChg>
        <pc:spChg chg="add mod">
          <ac:chgData name="Marieke Kleinhuis" userId="39910796-be75-421b-a7f5-5d1c1b84ee75" providerId="ADAL" clId="{57E2C58F-73EE-4A8D-9BD9-CF4B0567930F}" dt="2023-11-01T09:21:56.944" v="343" actId="14100"/>
          <ac:spMkLst>
            <pc:docMk/>
            <pc:sldMk cId="1420565474" sldId="303"/>
            <ac:spMk id="7" creationId="{2BD6A7EB-EE16-DB17-0CAF-D3B4028A96B1}"/>
          </ac:spMkLst>
        </pc:spChg>
        <pc:picChg chg="add mod">
          <ac:chgData name="Marieke Kleinhuis" userId="39910796-be75-421b-a7f5-5d1c1b84ee75" providerId="ADAL" clId="{57E2C58F-73EE-4A8D-9BD9-CF4B0567930F}" dt="2023-11-01T09:21:47.720" v="342" actId="14100"/>
          <ac:picMkLst>
            <pc:docMk/>
            <pc:sldMk cId="1420565474" sldId="303"/>
            <ac:picMk id="4" creationId="{A970D9C2-FE0A-A3ED-C337-5DAC49F05F76}"/>
          </ac:picMkLst>
        </pc:picChg>
      </pc:sldChg>
      <pc:sldChg chg="addSp delSp modSp new del mod ord">
        <pc:chgData name="Marieke Kleinhuis" userId="39910796-be75-421b-a7f5-5d1c1b84ee75" providerId="ADAL" clId="{57E2C58F-73EE-4A8D-9BD9-CF4B0567930F}" dt="2023-11-01T09:25:30.665" v="380" actId="47"/>
        <pc:sldMkLst>
          <pc:docMk/>
          <pc:sldMk cId="773933982" sldId="304"/>
        </pc:sldMkLst>
        <pc:spChg chg="mod">
          <ac:chgData name="Marieke Kleinhuis" userId="39910796-be75-421b-a7f5-5d1c1b84ee75" providerId="ADAL" clId="{57E2C58F-73EE-4A8D-9BD9-CF4B0567930F}" dt="2023-11-01T09:22:28.072" v="362" actId="20577"/>
          <ac:spMkLst>
            <pc:docMk/>
            <pc:sldMk cId="773933982" sldId="304"/>
            <ac:spMk id="2" creationId="{9A00DBA3-2CA6-584A-D423-760A86BEE954}"/>
          </ac:spMkLst>
        </pc:spChg>
        <pc:spChg chg="del">
          <ac:chgData name="Marieke Kleinhuis" userId="39910796-be75-421b-a7f5-5d1c1b84ee75" providerId="ADAL" clId="{57E2C58F-73EE-4A8D-9BD9-CF4B0567930F}" dt="2023-11-01T09:22:37.272" v="363"/>
          <ac:spMkLst>
            <pc:docMk/>
            <pc:sldMk cId="773933982" sldId="304"/>
            <ac:spMk id="3" creationId="{BA3CAEE9-7537-945A-164B-AF7F589E9F09}"/>
          </ac:spMkLst>
        </pc:spChg>
        <pc:picChg chg="add mod">
          <ac:chgData name="Marieke Kleinhuis" userId="39910796-be75-421b-a7f5-5d1c1b84ee75" providerId="ADAL" clId="{57E2C58F-73EE-4A8D-9BD9-CF4B0567930F}" dt="2023-11-01T09:23:03.966" v="366" actId="14100"/>
          <ac:picMkLst>
            <pc:docMk/>
            <pc:sldMk cId="773933982" sldId="304"/>
            <ac:picMk id="4" creationId="{E880ECD6-EA91-CEAF-9A0F-B86B2F603E04}"/>
          </ac:picMkLst>
        </pc:picChg>
      </pc:sldChg>
      <pc:sldChg chg="addSp delSp modSp add mod">
        <pc:chgData name="Marieke Kleinhuis" userId="39910796-be75-421b-a7f5-5d1c1b84ee75" providerId="ADAL" clId="{57E2C58F-73EE-4A8D-9BD9-CF4B0567930F}" dt="2023-11-01T09:33:16.882" v="477" actId="1076"/>
        <pc:sldMkLst>
          <pc:docMk/>
          <pc:sldMk cId="3941131623" sldId="304"/>
        </pc:sldMkLst>
        <pc:spChg chg="add del mod">
          <ac:chgData name="Marieke Kleinhuis" userId="39910796-be75-421b-a7f5-5d1c1b84ee75" providerId="ADAL" clId="{57E2C58F-73EE-4A8D-9BD9-CF4B0567930F}" dt="2023-11-01T09:26:39.186" v="388"/>
          <ac:spMkLst>
            <pc:docMk/>
            <pc:sldMk cId="3941131623" sldId="304"/>
            <ac:spMk id="2" creationId="{9D1FA11E-C27F-6100-627D-E2D65207A7DF}"/>
          </ac:spMkLst>
        </pc:spChg>
        <pc:spChg chg="add del mod">
          <ac:chgData name="Marieke Kleinhuis" userId="39910796-be75-421b-a7f5-5d1c1b84ee75" providerId="ADAL" clId="{57E2C58F-73EE-4A8D-9BD9-CF4B0567930F}" dt="2023-11-01T09:30:06.946" v="443" actId="255"/>
          <ac:spMkLst>
            <pc:docMk/>
            <pc:sldMk cId="3941131623" sldId="304"/>
            <ac:spMk id="3" creationId="{708DF96A-0862-D2C2-81B9-5130EBA5EE55}"/>
          </ac:spMkLst>
        </pc:spChg>
        <pc:picChg chg="del">
          <ac:chgData name="Marieke Kleinhuis" userId="39910796-be75-421b-a7f5-5d1c1b84ee75" providerId="ADAL" clId="{57E2C58F-73EE-4A8D-9BD9-CF4B0567930F}" dt="2023-11-01T09:26:19.236" v="382" actId="478"/>
          <ac:picMkLst>
            <pc:docMk/>
            <pc:sldMk cId="3941131623" sldId="304"/>
            <ac:picMk id="5" creationId="{776B3E71-22E5-635F-E285-3792D53C7A6D}"/>
          </ac:picMkLst>
        </pc:picChg>
        <pc:picChg chg="add mod">
          <ac:chgData name="Marieke Kleinhuis" userId="39910796-be75-421b-a7f5-5d1c1b84ee75" providerId="ADAL" clId="{57E2C58F-73EE-4A8D-9BD9-CF4B0567930F}" dt="2023-11-01T09:33:16.882" v="477" actId="1076"/>
          <ac:picMkLst>
            <pc:docMk/>
            <pc:sldMk cId="3941131623" sldId="304"/>
            <ac:picMk id="6" creationId="{ED8247EE-2CCF-8A36-99D0-EE5AB8959ECB}"/>
          </ac:picMkLst>
        </pc:picChg>
      </pc:sldChg>
      <pc:sldChg chg="addSp modSp add mod modNotesTx">
        <pc:chgData name="Marieke Kleinhuis" userId="39910796-be75-421b-a7f5-5d1c1b84ee75" providerId="ADAL" clId="{57E2C58F-73EE-4A8D-9BD9-CF4B0567930F}" dt="2023-11-01T09:35:11.321" v="481" actId="6549"/>
        <pc:sldMkLst>
          <pc:docMk/>
          <pc:sldMk cId="553587068" sldId="305"/>
        </pc:sldMkLst>
        <pc:spChg chg="mod">
          <ac:chgData name="Marieke Kleinhuis" userId="39910796-be75-421b-a7f5-5d1c1b84ee75" providerId="ADAL" clId="{57E2C58F-73EE-4A8D-9BD9-CF4B0567930F}" dt="2023-11-01T09:35:11.321" v="481" actId="6549"/>
          <ac:spMkLst>
            <pc:docMk/>
            <pc:sldMk cId="553587068" sldId="305"/>
            <ac:spMk id="3" creationId="{708DF96A-0862-D2C2-81B9-5130EBA5EE55}"/>
          </ac:spMkLst>
        </pc:spChg>
        <pc:picChg chg="add mod">
          <ac:chgData name="Marieke Kleinhuis" userId="39910796-be75-421b-a7f5-5d1c1b84ee75" providerId="ADAL" clId="{57E2C58F-73EE-4A8D-9BD9-CF4B0567930F}" dt="2023-11-01T09:33:00.158" v="475" actId="1076"/>
          <ac:picMkLst>
            <pc:docMk/>
            <pc:sldMk cId="553587068" sldId="305"/>
            <ac:picMk id="2" creationId="{9A3D4405-4887-CDFA-920A-FDA68659E2ED}"/>
          </ac:picMkLst>
        </pc:picChg>
        <pc:picChg chg="mod">
          <ac:chgData name="Marieke Kleinhuis" userId="39910796-be75-421b-a7f5-5d1c1b84ee75" providerId="ADAL" clId="{57E2C58F-73EE-4A8D-9BD9-CF4B0567930F}" dt="2023-11-01T09:33:04.948" v="476" actId="1076"/>
          <ac:picMkLst>
            <pc:docMk/>
            <pc:sldMk cId="553587068" sldId="305"/>
            <ac:picMk id="6" creationId="{ED8247EE-2CCF-8A36-99D0-EE5AB8959ECB}"/>
          </ac:picMkLst>
        </pc:picChg>
      </pc:sldChg>
      <pc:sldChg chg="delSp modSp del mod">
        <pc:chgData name="Marieke Kleinhuis" userId="39910796-be75-421b-a7f5-5d1c1b84ee75" providerId="ADAL" clId="{57E2C58F-73EE-4A8D-9BD9-CF4B0567930F}" dt="2023-11-01T09:37:38.959" v="504" actId="47"/>
        <pc:sldMkLst>
          <pc:docMk/>
          <pc:sldMk cId="1408201659" sldId="306"/>
        </pc:sldMkLst>
        <pc:spChg chg="mod">
          <ac:chgData name="Marieke Kleinhuis" userId="39910796-be75-421b-a7f5-5d1c1b84ee75" providerId="ADAL" clId="{57E2C58F-73EE-4A8D-9BD9-CF4B0567930F}" dt="2023-11-01T09:35:46.383" v="494" actId="27636"/>
          <ac:spMkLst>
            <pc:docMk/>
            <pc:sldMk cId="1408201659" sldId="306"/>
            <ac:spMk id="3" creationId="{708DF96A-0862-D2C2-81B9-5130EBA5EE55}"/>
          </ac:spMkLst>
        </pc:spChg>
        <pc:spChg chg="mod">
          <ac:chgData name="Marieke Kleinhuis" userId="39910796-be75-421b-a7f5-5d1c1b84ee75" providerId="ADAL" clId="{57E2C58F-73EE-4A8D-9BD9-CF4B0567930F}" dt="2023-11-01T09:35:35.687" v="491" actId="20577"/>
          <ac:spMkLst>
            <pc:docMk/>
            <pc:sldMk cId="1408201659" sldId="306"/>
            <ac:spMk id="4" creationId="{BFF6A3EF-2C87-9C4D-A56F-8E1B6873E728}"/>
          </ac:spMkLst>
        </pc:spChg>
        <pc:picChg chg="del">
          <ac:chgData name="Marieke Kleinhuis" userId="39910796-be75-421b-a7f5-5d1c1b84ee75" providerId="ADAL" clId="{57E2C58F-73EE-4A8D-9BD9-CF4B0567930F}" dt="2023-11-01T09:35:42.781" v="492" actId="478"/>
          <ac:picMkLst>
            <pc:docMk/>
            <pc:sldMk cId="1408201659" sldId="306"/>
            <ac:picMk id="5" creationId="{776B3E71-22E5-635F-E285-3792D53C7A6D}"/>
          </ac:picMkLst>
        </pc:picChg>
      </pc:sldChg>
      <pc:sldChg chg="modSp new mod">
        <pc:chgData name="Marieke Kleinhuis" userId="39910796-be75-421b-a7f5-5d1c1b84ee75" providerId="ADAL" clId="{57E2C58F-73EE-4A8D-9BD9-CF4B0567930F}" dt="2023-11-01T09:47:53.203" v="707" actId="14100"/>
        <pc:sldMkLst>
          <pc:docMk/>
          <pc:sldMk cId="2898507287" sldId="306"/>
        </pc:sldMkLst>
        <pc:spChg chg="mod">
          <ac:chgData name="Marieke Kleinhuis" userId="39910796-be75-421b-a7f5-5d1c1b84ee75" providerId="ADAL" clId="{57E2C58F-73EE-4A8D-9BD9-CF4B0567930F}" dt="2023-11-01T09:47:37.838" v="652" actId="255"/>
          <ac:spMkLst>
            <pc:docMk/>
            <pc:sldMk cId="2898507287" sldId="306"/>
            <ac:spMk id="2" creationId="{FB68B381-D6E9-AC56-2C2F-9C424BA62766}"/>
          </ac:spMkLst>
        </pc:spChg>
        <pc:spChg chg="mod">
          <ac:chgData name="Marieke Kleinhuis" userId="39910796-be75-421b-a7f5-5d1c1b84ee75" providerId="ADAL" clId="{57E2C58F-73EE-4A8D-9BD9-CF4B0567930F}" dt="2023-11-01T09:47:53.203" v="707" actId="14100"/>
          <ac:spMkLst>
            <pc:docMk/>
            <pc:sldMk cId="2898507287" sldId="306"/>
            <ac:spMk id="3" creationId="{D78439F5-A6E8-5047-B094-38B9D22796CD}"/>
          </ac:spMkLst>
        </pc:spChg>
      </pc:sldChg>
      <pc:sldChg chg="addSp delSp modSp new mod">
        <pc:chgData name="Marieke Kleinhuis" userId="39910796-be75-421b-a7f5-5d1c1b84ee75" providerId="ADAL" clId="{57E2C58F-73EE-4A8D-9BD9-CF4B0567930F}" dt="2023-11-01T09:54:24.255" v="736" actId="1076"/>
        <pc:sldMkLst>
          <pc:docMk/>
          <pc:sldMk cId="3932927559" sldId="307"/>
        </pc:sldMkLst>
        <pc:picChg chg="add mod">
          <ac:chgData name="Marieke Kleinhuis" userId="39910796-be75-421b-a7f5-5d1c1b84ee75" providerId="ADAL" clId="{57E2C58F-73EE-4A8D-9BD9-CF4B0567930F}" dt="2023-11-01T09:50:32.422" v="718" actId="1076"/>
          <ac:picMkLst>
            <pc:docMk/>
            <pc:sldMk cId="3932927559" sldId="307"/>
            <ac:picMk id="2" creationId="{9D771B99-D76D-BB3A-F9AD-C8CC1AA62AA9}"/>
          </ac:picMkLst>
        </pc:picChg>
        <pc:picChg chg="add del mod">
          <ac:chgData name="Marieke Kleinhuis" userId="39910796-be75-421b-a7f5-5d1c1b84ee75" providerId="ADAL" clId="{57E2C58F-73EE-4A8D-9BD9-CF4B0567930F}" dt="2023-11-01T09:52:38.801" v="722" actId="478"/>
          <ac:picMkLst>
            <pc:docMk/>
            <pc:sldMk cId="3932927559" sldId="307"/>
            <ac:picMk id="3" creationId="{9FA31533-3ADD-DCA0-3383-0D430CB87E78}"/>
          </ac:picMkLst>
        </pc:picChg>
        <pc:picChg chg="add mod">
          <ac:chgData name="Marieke Kleinhuis" userId="39910796-be75-421b-a7f5-5d1c1b84ee75" providerId="ADAL" clId="{57E2C58F-73EE-4A8D-9BD9-CF4B0567930F}" dt="2023-11-01T09:53:12.838" v="731" actId="1076"/>
          <ac:picMkLst>
            <pc:docMk/>
            <pc:sldMk cId="3932927559" sldId="307"/>
            <ac:picMk id="4" creationId="{D91C8DAD-7BB2-CE0D-4ECE-B799860D5B0F}"/>
          </ac:picMkLst>
        </pc:picChg>
        <pc:picChg chg="add mod">
          <ac:chgData name="Marieke Kleinhuis" userId="39910796-be75-421b-a7f5-5d1c1b84ee75" providerId="ADAL" clId="{57E2C58F-73EE-4A8D-9BD9-CF4B0567930F}" dt="2023-11-01T09:54:24.255" v="736" actId="1076"/>
          <ac:picMkLst>
            <pc:docMk/>
            <pc:sldMk cId="3932927559" sldId="307"/>
            <ac:picMk id="5" creationId="{85503294-B4CF-FC15-C29B-31DA16FFD184}"/>
          </ac:picMkLst>
        </pc:picChg>
      </pc:sldChg>
      <pc:sldChg chg="new del">
        <pc:chgData name="Marieke Kleinhuis" userId="39910796-be75-421b-a7f5-5d1c1b84ee75" providerId="ADAL" clId="{57E2C58F-73EE-4A8D-9BD9-CF4B0567930F}" dt="2023-11-01T09:55:25.190" v="800" actId="47"/>
        <pc:sldMkLst>
          <pc:docMk/>
          <pc:sldMk cId="1330646148" sldId="308"/>
        </pc:sldMkLst>
      </pc:sldChg>
      <pc:sldChg chg="addSp modSp new mod setBg">
        <pc:chgData name="Marieke Kleinhuis" userId="39910796-be75-421b-a7f5-5d1c1b84ee75" providerId="ADAL" clId="{57E2C58F-73EE-4A8D-9BD9-CF4B0567930F}" dt="2023-11-01T10:45:34.322" v="1208" actId="26606"/>
        <pc:sldMkLst>
          <pc:docMk/>
          <pc:sldMk cId="1305159073" sldId="309"/>
        </pc:sldMkLst>
        <pc:spChg chg="mod">
          <ac:chgData name="Marieke Kleinhuis" userId="39910796-be75-421b-a7f5-5d1c1b84ee75" providerId="ADAL" clId="{57E2C58F-73EE-4A8D-9BD9-CF4B0567930F}" dt="2023-11-01T10:45:34.322" v="1208" actId="26606"/>
          <ac:spMkLst>
            <pc:docMk/>
            <pc:sldMk cId="1305159073" sldId="309"/>
            <ac:spMk id="2" creationId="{2FDA53CA-12D1-1D60-A513-4A1BFD093347}"/>
          </ac:spMkLst>
        </pc:spChg>
        <pc:spChg chg="mod">
          <ac:chgData name="Marieke Kleinhuis" userId="39910796-be75-421b-a7f5-5d1c1b84ee75" providerId="ADAL" clId="{57E2C58F-73EE-4A8D-9BD9-CF4B0567930F}" dt="2023-11-01T10:45:34.322" v="1208" actId="26606"/>
          <ac:spMkLst>
            <pc:docMk/>
            <pc:sldMk cId="1305159073" sldId="309"/>
            <ac:spMk id="3" creationId="{5FC2946C-C2BA-616E-3C69-67FD52C9F81E}"/>
          </ac:spMkLst>
        </pc:spChg>
        <pc:spChg chg="add">
          <ac:chgData name="Marieke Kleinhuis" userId="39910796-be75-421b-a7f5-5d1c1b84ee75" providerId="ADAL" clId="{57E2C58F-73EE-4A8D-9BD9-CF4B0567930F}" dt="2023-11-01T10:45:34.322" v="1208" actId="26606"/>
          <ac:spMkLst>
            <pc:docMk/>
            <pc:sldMk cId="1305159073" sldId="309"/>
            <ac:spMk id="10" creationId="{09A1C012-8297-4361-ACE8-A2509FB18911}"/>
          </ac:spMkLst>
        </pc:spChg>
        <pc:spChg chg="add">
          <ac:chgData name="Marieke Kleinhuis" userId="39910796-be75-421b-a7f5-5d1c1b84ee75" providerId="ADAL" clId="{57E2C58F-73EE-4A8D-9BD9-CF4B0567930F}" dt="2023-11-01T10:45:34.322" v="1208" actId="26606"/>
          <ac:spMkLst>
            <pc:docMk/>
            <pc:sldMk cId="1305159073" sldId="309"/>
            <ac:spMk id="12" creationId="{4AA13AD3-0A4F-475A-BEBB-DEEFF5C096C3}"/>
          </ac:spMkLst>
        </pc:spChg>
        <pc:spChg chg="add">
          <ac:chgData name="Marieke Kleinhuis" userId="39910796-be75-421b-a7f5-5d1c1b84ee75" providerId="ADAL" clId="{57E2C58F-73EE-4A8D-9BD9-CF4B0567930F}" dt="2023-11-01T10:45:34.322" v="1208" actId="26606"/>
          <ac:spMkLst>
            <pc:docMk/>
            <pc:sldMk cId="1305159073" sldId="309"/>
            <ac:spMk id="14" creationId="{D65E0E3C-32F3-480B-9842-7611BBE2EE9F}"/>
          </ac:spMkLst>
        </pc:spChg>
        <pc:picChg chg="add mod ord">
          <ac:chgData name="Marieke Kleinhuis" userId="39910796-be75-421b-a7f5-5d1c1b84ee75" providerId="ADAL" clId="{57E2C58F-73EE-4A8D-9BD9-CF4B0567930F}" dt="2023-11-01T10:45:34.322" v="1208" actId="26606"/>
          <ac:picMkLst>
            <pc:docMk/>
            <pc:sldMk cId="1305159073" sldId="309"/>
            <ac:picMk id="5" creationId="{B3C44593-F350-8B32-EADC-CCF0A1C5434C}"/>
          </ac:picMkLst>
        </pc:picChg>
      </pc:sldChg>
      <pc:sldChg chg="modSp new mod ord modAnim">
        <pc:chgData name="Marieke Kleinhuis" userId="39910796-be75-421b-a7f5-5d1c1b84ee75" providerId="ADAL" clId="{57E2C58F-73EE-4A8D-9BD9-CF4B0567930F}" dt="2023-11-02T10:12:57.046" v="1560" actId="6549"/>
        <pc:sldMkLst>
          <pc:docMk/>
          <pc:sldMk cId="3767462299" sldId="310"/>
        </pc:sldMkLst>
        <pc:spChg chg="mod">
          <ac:chgData name="Marieke Kleinhuis" userId="39910796-be75-421b-a7f5-5d1c1b84ee75" providerId="ADAL" clId="{57E2C58F-73EE-4A8D-9BD9-CF4B0567930F}" dt="2023-11-02T10:08:31.486" v="1548" actId="20577"/>
          <ac:spMkLst>
            <pc:docMk/>
            <pc:sldMk cId="3767462299" sldId="310"/>
            <ac:spMk id="2" creationId="{8138513D-B1D5-82E0-8606-817140032735}"/>
          </ac:spMkLst>
        </pc:spChg>
        <pc:spChg chg="mod">
          <ac:chgData name="Marieke Kleinhuis" userId="39910796-be75-421b-a7f5-5d1c1b84ee75" providerId="ADAL" clId="{57E2C58F-73EE-4A8D-9BD9-CF4B0567930F}" dt="2023-11-02T10:12:57.046" v="1560" actId="6549"/>
          <ac:spMkLst>
            <pc:docMk/>
            <pc:sldMk cId="3767462299" sldId="310"/>
            <ac:spMk id="3" creationId="{28A34CC7-4786-52C8-D9B8-9032F252B7EA}"/>
          </ac:spMkLst>
        </pc:spChg>
      </pc:sldChg>
      <pc:sldChg chg="addSp modSp new mod ord">
        <pc:chgData name="Marieke Kleinhuis" userId="39910796-be75-421b-a7f5-5d1c1b84ee75" providerId="ADAL" clId="{57E2C58F-73EE-4A8D-9BD9-CF4B0567930F}" dt="2023-11-02T10:09:03.562" v="1552" actId="20577"/>
        <pc:sldMkLst>
          <pc:docMk/>
          <pc:sldMk cId="1778312547" sldId="311"/>
        </pc:sldMkLst>
        <pc:graphicFrameChg chg="add mod modGraphic">
          <ac:chgData name="Marieke Kleinhuis" userId="39910796-be75-421b-a7f5-5d1c1b84ee75" providerId="ADAL" clId="{57E2C58F-73EE-4A8D-9BD9-CF4B0567930F}" dt="2023-11-02T10:09:03.562" v="1552" actId="20577"/>
          <ac:graphicFrameMkLst>
            <pc:docMk/>
            <pc:sldMk cId="1778312547" sldId="311"/>
            <ac:graphicFrameMk id="2" creationId="{BA7F448D-5D4D-CCA4-8A35-5A881AE7EA2B}"/>
          </ac:graphicFrameMkLst>
        </pc:graphicFrameChg>
      </pc:sldChg>
      <pc:sldChg chg="modSp new mod modAnim">
        <pc:chgData name="Marieke Kleinhuis" userId="39910796-be75-421b-a7f5-5d1c1b84ee75" providerId="ADAL" clId="{57E2C58F-73EE-4A8D-9BD9-CF4B0567930F}" dt="2023-11-01T10:26:23.359" v="1190" actId="20577"/>
        <pc:sldMkLst>
          <pc:docMk/>
          <pc:sldMk cId="1735076539" sldId="312"/>
        </pc:sldMkLst>
        <pc:spChg chg="mod">
          <ac:chgData name="Marieke Kleinhuis" userId="39910796-be75-421b-a7f5-5d1c1b84ee75" providerId="ADAL" clId="{57E2C58F-73EE-4A8D-9BD9-CF4B0567930F}" dt="2023-11-01T10:13:00.021" v="1082" actId="255"/>
          <ac:spMkLst>
            <pc:docMk/>
            <pc:sldMk cId="1735076539" sldId="312"/>
            <ac:spMk id="2" creationId="{AB8FEFB8-0924-1355-366F-79EA96DC1402}"/>
          </ac:spMkLst>
        </pc:spChg>
        <pc:spChg chg="mod">
          <ac:chgData name="Marieke Kleinhuis" userId="39910796-be75-421b-a7f5-5d1c1b84ee75" providerId="ADAL" clId="{57E2C58F-73EE-4A8D-9BD9-CF4B0567930F}" dt="2023-11-01T10:26:23.359" v="1190" actId="20577"/>
          <ac:spMkLst>
            <pc:docMk/>
            <pc:sldMk cId="1735076539" sldId="312"/>
            <ac:spMk id="3" creationId="{0D60AD3F-E4C7-7059-131F-57F18E719CC6}"/>
          </ac:spMkLst>
        </pc:spChg>
      </pc:sldChg>
      <pc:sldChg chg="modSp new mod modAnim">
        <pc:chgData name="Marieke Kleinhuis" userId="39910796-be75-421b-a7f5-5d1c1b84ee75" providerId="ADAL" clId="{57E2C58F-73EE-4A8D-9BD9-CF4B0567930F}" dt="2023-11-02T10:20:21.757" v="1564" actId="20577"/>
        <pc:sldMkLst>
          <pc:docMk/>
          <pc:sldMk cId="265607625" sldId="313"/>
        </pc:sldMkLst>
        <pc:spChg chg="mod">
          <ac:chgData name="Marieke Kleinhuis" userId="39910796-be75-421b-a7f5-5d1c1b84ee75" providerId="ADAL" clId="{57E2C58F-73EE-4A8D-9BD9-CF4B0567930F}" dt="2023-11-01T10:37:10.221" v="1200" actId="20577"/>
          <ac:spMkLst>
            <pc:docMk/>
            <pc:sldMk cId="265607625" sldId="313"/>
            <ac:spMk id="2" creationId="{380B993A-D2F6-659B-7394-6B8525481553}"/>
          </ac:spMkLst>
        </pc:spChg>
        <pc:spChg chg="mod">
          <ac:chgData name="Marieke Kleinhuis" userId="39910796-be75-421b-a7f5-5d1c1b84ee75" providerId="ADAL" clId="{57E2C58F-73EE-4A8D-9BD9-CF4B0567930F}" dt="2023-11-02T10:20:21.757" v="1564" actId="20577"/>
          <ac:spMkLst>
            <pc:docMk/>
            <pc:sldMk cId="265607625" sldId="313"/>
            <ac:spMk id="3" creationId="{C5DBF92D-323B-F663-43B9-ABEB44183F4D}"/>
          </ac:spMkLst>
        </pc:spChg>
      </pc:sldChg>
      <pc:sldChg chg="new del">
        <pc:chgData name="Marieke Kleinhuis" userId="39910796-be75-421b-a7f5-5d1c1b84ee75" providerId="ADAL" clId="{57E2C58F-73EE-4A8D-9BD9-CF4B0567930F}" dt="2023-11-01T11:40:20.084" v="1496" actId="47"/>
        <pc:sldMkLst>
          <pc:docMk/>
          <pc:sldMk cId="2729425525" sldId="314"/>
        </pc:sldMkLst>
      </pc:sldChg>
      <pc:sldChg chg="addSp modSp new mod ord">
        <pc:chgData name="Marieke Kleinhuis" userId="39910796-be75-421b-a7f5-5d1c1b84ee75" providerId="ADAL" clId="{57E2C58F-73EE-4A8D-9BD9-CF4B0567930F}" dt="2023-11-02T10:07:19.734" v="1542"/>
        <pc:sldMkLst>
          <pc:docMk/>
          <pc:sldMk cId="290090839" sldId="315"/>
        </pc:sldMkLst>
        <pc:graphicFrameChg chg="add mod modGraphic">
          <ac:chgData name="Marieke Kleinhuis" userId="39910796-be75-421b-a7f5-5d1c1b84ee75" providerId="ADAL" clId="{57E2C58F-73EE-4A8D-9BD9-CF4B0567930F}" dt="2023-11-01T10:38:24.885" v="1206" actId="255"/>
          <ac:graphicFrameMkLst>
            <pc:docMk/>
            <pc:sldMk cId="290090839" sldId="315"/>
            <ac:graphicFrameMk id="2" creationId="{2D5F85B1-EB64-47E8-C95C-5E05FFBF29BF}"/>
          </ac:graphicFrameMkLst>
        </pc:graphicFrameChg>
      </pc:sldChg>
      <pc:sldChg chg="addSp modSp new mod ord">
        <pc:chgData name="Marieke Kleinhuis" userId="39910796-be75-421b-a7f5-5d1c1b84ee75" providerId="ADAL" clId="{57E2C58F-73EE-4A8D-9BD9-CF4B0567930F}" dt="2023-11-02T10:24:10.288" v="1570"/>
        <pc:sldMkLst>
          <pc:docMk/>
          <pc:sldMk cId="1397262914" sldId="316"/>
        </pc:sldMkLst>
        <pc:picChg chg="add mod modCrop">
          <ac:chgData name="Marieke Kleinhuis" userId="39910796-be75-421b-a7f5-5d1c1b84ee75" providerId="ADAL" clId="{57E2C58F-73EE-4A8D-9BD9-CF4B0567930F}" dt="2023-11-01T10:50:39.220" v="1212" actId="14100"/>
          <ac:picMkLst>
            <pc:docMk/>
            <pc:sldMk cId="1397262914" sldId="316"/>
            <ac:picMk id="3" creationId="{66ACEBEE-7DBE-81CB-31E7-67A84ED1CD45}"/>
          </ac:picMkLst>
        </pc:picChg>
      </pc:sldChg>
      <pc:sldChg chg="modSp new mod modAnim">
        <pc:chgData name="Marieke Kleinhuis" userId="39910796-be75-421b-a7f5-5d1c1b84ee75" providerId="ADAL" clId="{57E2C58F-73EE-4A8D-9BD9-CF4B0567930F}" dt="2023-11-02T10:22:03.018" v="1568"/>
        <pc:sldMkLst>
          <pc:docMk/>
          <pc:sldMk cId="2976201328" sldId="317"/>
        </pc:sldMkLst>
        <pc:spChg chg="mod">
          <ac:chgData name="Marieke Kleinhuis" userId="39910796-be75-421b-a7f5-5d1c1b84ee75" providerId="ADAL" clId="{57E2C58F-73EE-4A8D-9BD9-CF4B0567930F}" dt="2023-11-01T10:51:07.330" v="1238" actId="20577"/>
          <ac:spMkLst>
            <pc:docMk/>
            <pc:sldMk cId="2976201328" sldId="317"/>
            <ac:spMk id="2" creationId="{BB0562A8-B6D9-76F3-1AB3-EEC45830682F}"/>
          </ac:spMkLst>
        </pc:spChg>
        <pc:spChg chg="mod">
          <ac:chgData name="Marieke Kleinhuis" userId="39910796-be75-421b-a7f5-5d1c1b84ee75" providerId="ADAL" clId="{57E2C58F-73EE-4A8D-9BD9-CF4B0567930F}" dt="2023-11-01T10:52:36.090" v="1257" actId="27636"/>
          <ac:spMkLst>
            <pc:docMk/>
            <pc:sldMk cId="2976201328" sldId="317"/>
            <ac:spMk id="3" creationId="{E1654039-7D32-BDC1-AAC0-7E5D9694B8FB}"/>
          </ac:spMkLst>
        </pc:spChg>
      </pc:sldChg>
      <pc:sldChg chg="modSp new mod modAnim">
        <pc:chgData name="Marieke Kleinhuis" userId="39910796-be75-421b-a7f5-5d1c1b84ee75" providerId="ADAL" clId="{57E2C58F-73EE-4A8D-9BD9-CF4B0567930F}" dt="2023-11-01T11:42:58.103" v="1499"/>
        <pc:sldMkLst>
          <pc:docMk/>
          <pc:sldMk cId="3170662170" sldId="318"/>
        </pc:sldMkLst>
        <pc:spChg chg="mod">
          <ac:chgData name="Marieke Kleinhuis" userId="39910796-be75-421b-a7f5-5d1c1b84ee75" providerId="ADAL" clId="{57E2C58F-73EE-4A8D-9BD9-CF4B0567930F}" dt="2023-11-01T10:54:00.516" v="1282" actId="20577"/>
          <ac:spMkLst>
            <pc:docMk/>
            <pc:sldMk cId="3170662170" sldId="318"/>
            <ac:spMk id="2" creationId="{318AA195-DBA1-899C-954C-B1B14CBFE217}"/>
          </ac:spMkLst>
        </pc:spChg>
        <pc:spChg chg="mod">
          <ac:chgData name="Marieke Kleinhuis" userId="39910796-be75-421b-a7f5-5d1c1b84ee75" providerId="ADAL" clId="{57E2C58F-73EE-4A8D-9BD9-CF4B0567930F}" dt="2023-11-01T11:26:31.991" v="1446" actId="20577"/>
          <ac:spMkLst>
            <pc:docMk/>
            <pc:sldMk cId="3170662170" sldId="318"/>
            <ac:spMk id="3" creationId="{78619513-F4DB-9F77-79D7-BD0BDFAC9742}"/>
          </ac:spMkLst>
        </pc:spChg>
      </pc:sldChg>
      <pc:sldChg chg="modSp new mod modAnim">
        <pc:chgData name="Marieke Kleinhuis" userId="39910796-be75-421b-a7f5-5d1c1b84ee75" providerId="ADAL" clId="{57E2C58F-73EE-4A8D-9BD9-CF4B0567930F}" dt="2023-11-02T10:25:23.264" v="1571"/>
        <pc:sldMkLst>
          <pc:docMk/>
          <pc:sldMk cId="41533073" sldId="319"/>
        </pc:sldMkLst>
        <pc:spChg chg="mod">
          <ac:chgData name="Marieke Kleinhuis" userId="39910796-be75-421b-a7f5-5d1c1b84ee75" providerId="ADAL" clId="{57E2C58F-73EE-4A8D-9BD9-CF4B0567930F}" dt="2023-11-01T11:43:28.271" v="1538" actId="20577"/>
          <ac:spMkLst>
            <pc:docMk/>
            <pc:sldMk cId="41533073" sldId="319"/>
            <ac:spMk id="2" creationId="{FF8AF2AA-7ABA-9846-EBDF-954BD2F9D249}"/>
          </ac:spMkLst>
        </pc:spChg>
        <pc:spChg chg="mod">
          <ac:chgData name="Marieke Kleinhuis" userId="39910796-be75-421b-a7f5-5d1c1b84ee75" providerId="ADAL" clId="{57E2C58F-73EE-4A8D-9BD9-CF4B0567930F}" dt="2023-11-01T10:57:15.008" v="1286" actId="27636"/>
          <ac:spMkLst>
            <pc:docMk/>
            <pc:sldMk cId="41533073" sldId="319"/>
            <ac:spMk id="3" creationId="{F413687A-6B48-E45B-7A89-60FF318F9A34}"/>
          </ac:spMkLst>
        </pc:spChg>
      </pc:sldChg>
      <pc:sldChg chg="modSp new mod">
        <pc:chgData name="Marieke Kleinhuis" userId="39910796-be75-421b-a7f5-5d1c1b84ee75" providerId="ADAL" clId="{57E2C58F-73EE-4A8D-9BD9-CF4B0567930F}" dt="2023-11-01T11:24:34.838" v="1297" actId="20577"/>
        <pc:sldMkLst>
          <pc:docMk/>
          <pc:sldMk cId="2890727305" sldId="320"/>
        </pc:sldMkLst>
        <pc:spChg chg="mod">
          <ac:chgData name="Marieke Kleinhuis" userId="39910796-be75-421b-a7f5-5d1c1b84ee75" providerId="ADAL" clId="{57E2C58F-73EE-4A8D-9BD9-CF4B0567930F}" dt="2023-11-01T11:24:29.101" v="1295" actId="20577"/>
          <ac:spMkLst>
            <pc:docMk/>
            <pc:sldMk cId="2890727305" sldId="320"/>
            <ac:spMk id="2" creationId="{87DAE3D9-2C8F-0B26-D612-9ED7450604FB}"/>
          </ac:spMkLst>
        </pc:spChg>
        <pc:spChg chg="mod">
          <ac:chgData name="Marieke Kleinhuis" userId="39910796-be75-421b-a7f5-5d1c1b84ee75" providerId="ADAL" clId="{57E2C58F-73EE-4A8D-9BD9-CF4B0567930F}" dt="2023-11-01T11:24:34.838" v="1297" actId="20577"/>
          <ac:spMkLst>
            <pc:docMk/>
            <pc:sldMk cId="2890727305" sldId="320"/>
            <ac:spMk id="3" creationId="{8A02064F-E207-44A8-8FED-BE06B8A27BB7}"/>
          </ac:spMkLst>
        </pc:spChg>
      </pc:sldChg>
      <pc:sldMasterChg chg="delSldLayout">
        <pc:chgData name="Marieke Kleinhuis" userId="39910796-be75-421b-a7f5-5d1c1b84ee75" providerId="ADAL" clId="{57E2C58F-73EE-4A8D-9BD9-CF4B0567930F}" dt="2023-11-01T09:18:29.957" v="313" actId="47"/>
        <pc:sldMasterMkLst>
          <pc:docMk/>
          <pc:sldMasterMk cId="1361731682" sldId="2147483749"/>
        </pc:sldMasterMkLst>
        <pc:sldLayoutChg chg="del">
          <pc:chgData name="Marieke Kleinhuis" userId="39910796-be75-421b-a7f5-5d1c1b84ee75" providerId="ADAL" clId="{57E2C58F-73EE-4A8D-9BD9-CF4B0567930F}" dt="2023-11-01T09:18:29.957" v="313" actId="47"/>
          <pc:sldLayoutMkLst>
            <pc:docMk/>
            <pc:sldMasterMk cId="1361731682" sldId="2147483749"/>
            <pc:sldLayoutMk cId="733292072" sldId="21474837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416813C-7FBB-4215-A420-9DAEB8BA2C4E}" type="datetimeFigureOut">
              <a:rPr lang="nl-NL" smtClean="0"/>
              <a:t>2-11-2023</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F7E108-FB1E-4A1D-9921-90A34BBAFEC3}" type="slidenum">
              <a:rPr lang="nl-NL" smtClean="0"/>
              <a:t>‹nr.›</a:t>
            </a:fld>
            <a:endParaRPr lang="nl-NL"/>
          </a:p>
        </p:txBody>
      </p:sp>
    </p:spTree>
    <p:extLst>
      <p:ext uri="{BB962C8B-B14F-4D97-AF65-F5344CB8AC3E}">
        <p14:creationId xmlns:p14="http://schemas.microsoft.com/office/powerpoint/2010/main" val="37350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ym typeface="Wingdings" panose="05000000000000000000" pitchFamily="2" charset="2"/>
              </a:rPr>
              <a:t> Kort mezelf voorstellen, taak binnen het project </a:t>
            </a:r>
            <a:endParaRPr lang="nl-NL" dirty="0"/>
          </a:p>
        </p:txBody>
      </p:sp>
      <p:sp>
        <p:nvSpPr>
          <p:cNvPr id="4" name="Tijdelijke aanduiding voor dianummer 3"/>
          <p:cNvSpPr>
            <a:spLocks noGrp="1"/>
          </p:cNvSpPr>
          <p:nvPr>
            <p:ph type="sldNum" sz="quarter" idx="5"/>
          </p:nvPr>
        </p:nvSpPr>
        <p:spPr/>
        <p:txBody>
          <a:bodyPr/>
          <a:lstStyle/>
          <a:p>
            <a:fld id="{F3F7E108-FB1E-4A1D-9921-90A34BBAFEC3}" type="slidenum">
              <a:rPr lang="nl-NL" smtClean="0"/>
              <a:t>1</a:t>
            </a:fld>
            <a:endParaRPr lang="nl-NL"/>
          </a:p>
        </p:txBody>
      </p:sp>
    </p:spTree>
    <p:extLst>
      <p:ext uri="{BB962C8B-B14F-4D97-AF65-F5344CB8AC3E}">
        <p14:creationId xmlns:p14="http://schemas.microsoft.com/office/powerpoint/2010/main" val="282192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3F7E108-FB1E-4A1D-9921-90A34BBAFEC3}" type="slidenum">
              <a:rPr lang="nl-NL" smtClean="0"/>
              <a:t>8</a:t>
            </a:fld>
            <a:endParaRPr lang="nl-NL"/>
          </a:p>
        </p:txBody>
      </p:sp>
    </p:spTree>
    <p:extLst>
      <p:ext uri="{BB962C8B-B14F-4D97-AF65-F5344CB8AC3E}">
        <p14:creationId xmlns:p14="http://schemas.microsoft.com/office/powerpoint/2010/main" val="188488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3F7E108-FB1E-4A1D-9921-90A34BBAFEC3}" type="slidenum">
              <a:rPr lang="nl-NL" smtClean="0"/>
              <a:t>18</a:t>
            </a:fld>
            <a:endParaRPr lang="nl-NL"/>
          </a:p>
        </p:txBody>
      </p:sp>
    </p:spTree>
    <p:extLst>
      <p:ext uri="{BB962C8B-B14F-4D97-AF65-F5344CB8AC3E}">
        <p14:creationId xmlns:p14="http://schemas.microsoft.com/office/powerpoint/2010/main" val="256150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Ad 1: door lezen van artikelen;  georiënteerd aan 5 fases van FH (</a:t>
            </a:r>
            <a:r>
              <a:rPr lang="nl-NL" dirty="0" err="1"/>
              <a:t>Gulikers</a:t>
            </a:r>
            <a:r>
              <a:rPr lang="nl-NL" dirty="0"/>
              <a:t> en Baartman, 2017) </a:t>
            </a:r>
          </a:p>
          <a:p>
            <a:endParaRPr lang="nl-NL" dirty="0"/>
          </a:p>
        </p:txBody>
      </p:sp>
      <p:sp>
        <p:nvSpPr>
          <p:cNvPr id="4" name="Tijdelijke aanduiding voor dianummer 3"/>
          <p:cNvSpPr>
            <a:spLocks noGrp="1"/>
          </p:cNvSpPr>
          <p:nvPr>
            <p:ph type="sldNum" sz="quarter" idx="5"/>
          </p:nvPr>
        </p:nvSpPr>
        <p:spPr/>
        <p:txBody>
          <a:bodyPr/>
          <a:lstStyle/>
          <a:p>
            <a:fld id="{A08A5652-11CD-4E75-840D-3CFCEF00DE2A}" type="slidenum">
              <a:rPr lang="en-GB" smtClean="0"/>
              <a:t>20</a:t>
            </a:fld>
            <a:endParaRPr lang="en-GB"/>
          </a:p>
        </p:txBody>
      </p:sp>
    </p:spTree>
    <p:extLst>
      <p:ext uri="{BB962C8B-B14F-4D97-AF65-F5344CB8AC3E}">
        <p14:creationId xmlns:p14="http://schemas.microsoft.com/office/powerpoint/2010/main" val="299006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Ad 1: door lezen van artikelen;  georiënteerd aan 5 fases van FH (</a:t>
            </a:r>
            <a:r>
              <a:rPr lang="nl-NL" dirty="0" err="1"/>
              <a:t>Gulikers</a:t>
            </a:r>
            <a:r>
              <a:rPr lang="nl-NL" dirty="0"/>
              <a:t> en Baartman, 2017) </a:t>
            </a:r>
          </a:p>
          <a:p>
            <a:endParaRPr lang="nl-NL" dirty="0"/>
          </a:p>
        </p:txBody>
      </p:sp>
      <p:sp>
        <p:nvSpPr>
          <p:cNvPr id="4" name="Tijdelijke aanduiding voor dianummer 3"/>
          <p:cNvSpPr>
            <a:spLocks noGrp="1"/>
          </p:cNvSpPr>
          <p:nvPr>
            <p:ph type="sldNum" sz="quarter" idx="5"/>
          </p:nvPr>
        </p:nvSpPr>
        <p:spPr/>
        <p:txBody>
          <a:bodyPr/>
          <a:lstStyle/>
          <a:p>
            <a:fld id="{A08A5652-11CD-4E75-840D-3CFCEF00DE2A}" type="slidenum">
              <a:rPr lang="en-GB" smtClean="0"/>
              <a:t>21</a:t>
            </a:fld>
            <a:endParaRPr lang="en-GB"/>
          </a:p>
        </p:txBody>
      </p:sp>
    </p:spTree>
    <p:extLst>
      <p:ext uri="{BB962C8B-B14F-4D97-AF65-F5344CB8AC3E}">
        <p14:creationId xmlns:p14="http://schemas.microsoft.com/office/powerpoint/2010/main" val="358720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Ad 4: Waar liep je tegen aan? Wat zou je een andere keer anders doen?</a:t>
            </a:r>
          </a:p>
          <a:p>
            <a:endParaRPr lang="nl-NL" dirty="0"/>
          </a:p>
        </p:txBody>
      </p:sp>
      <p:sp>
        <p:nvSpPr>
          <p:cNvPr id="4" name="Tijdelijke aanduiding voor dianummer 3"/>
          <p:cNvSpPr>
            <a:spLocks noGrp="1"/>
          </p:cNvSpPr>
          <p:nvPr>
            <p:ph type="sldNum" sz="quarter" idx="5"/>
          </p:nvPr>
        </p:nvSpPr>
        <p:spPr/>
        <p:txBody>
          <a:bodyPr/>
          <a:lstStyle/>
          <a:p>
            <a:fld id="{A08A5652-11CD-4E75-840D-3CFCEF00DE2A}" type="slidenum">
              <a:rPr lang="en-GB" smtClean="0"/>
              <a:t>22</a:t>
            </a:fld>
            <a:endParaRPr lang="en-GB"/>
          </a:p>
        </p:txBody>
      </p:sp>
    </p:spTree>
    <p:extLst>
      <p:ext uri="{BB962C8B-B14F-4D97-AF65-F5344CB8AC3E}">
        <p14:creationId xmlns:p14="http://schemas.microsoft.com/office/powerpoint/2010/main" val="126983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-&gt; 2</a:t>
            </a:r>
            <a:r>
              <a:rPr lang="nl-NL" baseline="30000" dirty="0"/>
              <a:t>e</a:t>
            </a:r>
            <a:r>
              <a:rPr lang="nl-NL" dirty="0"/>
              <a:t> </a:t>
            </a:r>
            <a:r>
              <a:rPr lang="nl-NL" dirty="0" err="1"/>
              <a:t>onderzoekscyclus</a:t>
            </a:r>
            <a:r>
              <a:rPr lang="nl-NL" dirty="0"/>
              <a:t>.</a:t>
            </a:r>
          </a:p>
          <a:p>
            <a:r>
              <a:rPr lang="nl-NL" dirty="0"/>
              <a:t>Ad 2: hierop begeleiden wij</a:t>
            </a:r>
          </a:p>
        </p:txBody>
      </p:sp>
      <p:sp>
        <p:nvSpPr>
          <p:cNvPr id="4" name="Tijdelijke aanduiding voor dianummer 3"/>
          <p:cNvSpPr>
            <a:spLocks noGrp="1"/>
          </p:cNvSpPr>
          <p:nvPr>
            <p:ph type="sldNum" sz="quarter" idx="5"/>
          </p:nvPr>
        </p:nvSpPr>
        <p:spPr/>
        <p:txBody>
          <a:bodyPr/>
          <a:lstStyle/>
          <a:p>
            <a:fld id="{A08A5652-11CD-4E75-840D-3CFCEF00DE2A}" type="slidenum">
              <a:rPr lang="en-GB" smtClean="0"/>
              <a:t>23</a:t>
            </a:fld>
            <a:endParaRPr lang="en-GB"/>
          </a:p>
        </p:txBody>
      </p:sp>
    </p:spTree>
    <p:extLst>
      <p:ext uri="{BB962C8B-B14F-4D97-AF65-F5344CB8AC3E}">
        <p14:creationId xmlns:p14="http://schemas.microsoft.com/office/powerpoint/2010/main" val="331933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a:t>
            </a:r>
            <a:r>
              <a:rPr lang="nl-NL" baseline="30000" dirty="0"/>
              <a:t>e</a:t>
            </a:r>
            <a:r>
              <a:rPr lang="nl-NL" dirty="0"/>
              <a:t> </a:t>
            </a:r>
            <a:r>
              <a:rPr lang="nl-NL" dirty="0" err="1"/>
              <a:t>ozcyclus</a:t>
            </a:r>
            <a:endParaRPr lang="nl-NL" dirty="0"/>
          </a:p>
        </p:txBody>
      </p:sp>
      <p:sp>
        <p:nvSpPr>
          <p:cNvPr id="4" name="Tijdelijke aanduiding voor dianummer 3"/>
          <p:cNvSpPr>
            <a:spLocks noGrp="1"/>
          </p:cNvSpPr>
          <p:nvPr>
            <p:ph type="sldNum" sz="quarter" idx="5"/>
          </p:nvPr>
        </p:nvSpPr>
        <p:spPr/>
        <p:txBody>
          <a:bodyPr/>
          <a:lstStyle/>
          <a:p>
            <a:fld id="{A08A5652-11CD-4E75-840D-3CFCEF00DE2A}" type="slidenum">
              <a:rPr lang="en-GB" smtClean="0"/>
              <a:t>24</a:t>
            </a:fld>
            <a:endParaRPr lang="en-GB"/>
          </a:p>
        </p:txBody>
      </p:sp>
    </p:spTree>
    <p:extLst>
      <p:ext uri="{BB962C8B-B14F-4D97-AF65-F5344CB8AC3E}">
        <p14:creationId xmlns:p14="http://schemas.microsoft.com/office/powerpoint/2010/main" val="261377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3F7E108-FB1E-4A1D-9921-90A34BBAFEC3}" type="slidenum">
              <a:rPr lang="nl-NL" smtClean="0"/>
              <a:t>25</a:t>
            </a:fld>
            <a:endParaRPr lang="nl-NL"/>
          </a:p>
        </p:txBody>
      </p:sp>
    </p:spTree>
    <p:extLst>
      <p:ext uri="{BB962C8B-B14F-4D97-AF65-F5344CB8AC3E}">
        <p14:creationId xmlns:p14="http://schemas.microsoft.com/office/powerpoint/2010/main" val="292779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11/2/2023</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396353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28925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5"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1" y="643469"/>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2"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2"/>
            <a:ext cx="2522799" cy="365125"/>
          </a:xfrm>
        </p:spPr>
        <p:txBody>
          <a:bodyPr/>
          <a:lstStyle>
            <a:lvl1pPr>
              <a:defRPr>
                <a:solidFill>
                  <a:schemeClr val="bg1"/>
                </a:solidFill>
              </a:defRPr>
            </a:lvl1pPr>
          </a:lstStyle>
          <a:p>
            <a:pPr algn="r"/>
            <a:fld id="{A37D6D71-8B28-4ED6-B932-04B197003D23}" type="datetimeFigureOut">
              <a:rPr lang="en-US" smtClean="0"/>
              <a:pPr algn="r"/>
              <a:t>11/2/2023</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4771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838200" y="365127"/>
            <a:ext cx="10515600" cy="1033906"/>
          </a:xfrm>
        </p:spPr>
        <p:txBody>
          <a:bodyPr anchor="b">
            <a:normAutofit/>
          </a:bodyPr>
          <a:lstStyle>
            <a:lvl1pPr>
              <a:defRPr sz="3450">
                <a:solidFill>
                  <a:srgbClr val="FF005D"/>
                </a:solidFill>
                <a:latin typeface="Avenir Next Condensed"/>
                <a:cs typeface="Arial" panose="020B0604020202020204" pitchFamily="34" charset="0"/>
              </a:defRPr>
            </a:lvl1pPr>
          </a:lstStyle>
          <a:p>
            <a:r>
              <a:rPr lang="nl-NL" dirty="0"/>
              <a:t>VOORBEELD VAN EEN ONDERWERP</a:t>
            </a:r>
            <a:endParaRPr lang="en-GB" dirty="0"/>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844296" y="1534788"/>
            <a:ext cx="10515600" cy="4648200"/>
          </a:xfrm>
        </p:spPr>
        <p:txBody>
          <a:bodyPr>
            <a:normAutofit/>
          </a:bodyPr>
          <a:lstStyle>
            <a:lvl1pPr marL="0" indent="0">
              <a:buNone/>
              <a:defRPr sz="1900" b="0">
                <a:latin typeface="Arial" panose="020B0604020202020204" pitchFamily="34" charset="0"/>
                <a:cs typeface="Arial" panose="020B0604020202020204" pitchFamily="34" charset="0"/>
              </a:defRPr>
            </a:lvl1pPr>
          </a:lstStyle>
          <a:p>
            <a:pPr lvl="0"/>
            <a:r>
              <a:rPr lang="nl-NL" sz="1900" dirty="0"/>
              <a:t>Voorbeeldtekst</a:t>
            </a:r>
            <a:endParaRPr lang="en-GB" dirty="0"/>
          </a:p>
        </p:txBody>
      </p:sp>
    </p:spTree>
    <p:extLst>
      <p:ext uri="{BB962C8B-B14F-4D97-AF65-F5344CB8AC3E}">
        <p14:creationId xmlns:p14="http://schemas.microsoft.com/office/powerpoint/2010/main" val="425050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85592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2"/>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06286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82332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930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52879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11017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9"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1" y="2591852"/>
            <a:ext cx="3811905" cy="3277137"/>
          </a:xfrm>
        </p:spPr>
        <p:txBody>
          <a:bodyPr anchor="ct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07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11/2/2023</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937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2"/>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2"/>
            <a:ext cx="3236976" cy="365125"/>
          </a:xfrm>
          <a:prstGeom prst="rect">
            <a:avLst/>
          </a:prstGeom>
        </p:spPr>
        <p:txBody>
          <a:bodyPr vert="horz" lIns="91440" tIns="45720" rIns="91440" bIns="45720" rtlCol="0" anchor="ctr"/>
          <a:lstStyle>
            <a:lvl1pPr algn="just">
              <a:defRPr sz="1200" spc="51" baseline="0">
                <a:solidFill>
                  <a:schemeClr val="tx1"/>
                </a:solidFill>
              </a:defRPr>
            </a:lvl1pPr>
          </a:lstStyle>
          <a:p>
            <a:pPr algn="r"/>
            <a:fld id="{A37D6D71-8B28-4ED6-B932-04B197003D23}" type="datetimeFigureOut">
              <a:rPr lang="en-US" smtClean="0"/>
              <a:pPr algn="r"/>
              <a:t>11/2/2023</a:t>
            </a:fld>
            <a:endParaRPr lang="en-US" spc="51"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2"/>
            <a:ext cx="5504688" cy="365125"/>
          </a:xfrm>
          <a:prstGeom prst="rect">
            <a:avLst/>
          </a:prstGeom>
        </p:spPr>
        <p:txBody>
          <a:bodyPr vert="horz" lIns="91440" tIns="45720" rIns="91440" bIns="45720" rtlCol="0" anchor="ctr"/>
          <a:lstStyle>
            <a:lvl1pPr algn="l">
              <a:defRPr sz="1100" cap="all" spc="51" baseline="0">
                <a:solidFill>
                  <a:schemeClr val="tx1"/>
                </a:solidFill>
              </a:defRPr>
            </a:lvl1pPr>
          </a:lstStyle>
          <a:p>
            <a:endParaRPr lang="en-US" spc="51"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2"/>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3617316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 id="2147483751" r:id="rId12"/>
  </p:sldLayoutIdLst>
  <p:txStyles>
    <p:titleStyle>
      <a:lvl1pPr algn="l" defTabSz="914377"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377" rtl="0" eaLnBrk="1" latinLnBrk="0" hangingPunct="1">
        <a:lnSpc>
          <a:spcPct val="101000"/>
        </a:lnSpc>
        <a:spcBef>
          <a:spcPts val="700"/>
        </a:spcBef>
        <a:spcAft>
          <a:spcPts val="700"/>
        </a:spcAft>
        <a:buFont typeface="Arial" panose="020B0604020202020204" pitchFamily="34" charset="0"/>
        <a:buNone/>
        <a:defRPr sz="2600" kern="1200" spc="51" baseline="0">
          <a:solidFill>
            <a:schemeClr val="tx1"/>
          </a:solidFill>
          <a:latin typeface="+mn-lt"/>
          <a:ea typeface="+mn-ea"/>
          <a:cs typeface="+mn-cs"/>
        </a:defRPr>
      </a:lvl1pPr>
      <a:lvl2pPr marL="274313" indent="-274313" algn="l" defTabSz="914377" rtl="0" eaLnBrk="1" latinLnBrk="0" hangingPunct="1">
        <a:lnSpc>
          <a:spcPct val="101000"/>
        </a:lnSpc>
        <a:spcBef>
          <a:spcPts val="400"/>
        </a:spcBef>
        <a:spcAft>
          <a:spcPts val="400"/>
        </a:spcAft>
        <a:buClrTx/>
        <a:buFont typeface="Wingdings" panose="05000000000000000000" pitchFamily="2" charset="2"/>
        <a:buChar char="§"/>
        <a:defRPr sz="2300" kern="1200" spc="51" baseline="0">
          <a:solidFill>
            <a:schemeClr val="tx1"/>
          </a:solidFill>
          <a:latin typeface="+mn-lt"/>
          <a:ea typeface="+mn-ea"/>
          <a:cs typeface="+mn-cs"/>
        </a:defRPr>
      </a:lvl2pPr>
      <a:lvl3pPr marL="274313" indent="0" algn="l" defTabSz="914377" rtl="0" eaLnBrk="1" latinLnBrk="0" hangingPunct="1">
        <a:lnSpc>
          <a:spcPct val="101000"/>
        </a:lnSpc>
        <a:spcBef>
          <a:spcPts val="400"/>
        </a:spcBef>
        <a:spcAft>
          <a:spcPts val="400"/>
        </a:spcAft>
        <a:buFont typeface="Arial" panose="020B0604020202020204" pitchFamily="34" charset="0"/>
        <a:buNone/>
        <a:defRPr sz="1800" b="1" kern="1200" spc="51" baseline="0">
          <a:solidFill>
            <a:schemeClr val="tx1"/>
          </a:solidFill>
          <a:latin typeface="+mn-lt"/>
          <a:ea typeface="+mn-ea"/>
          <a:cs typeface="+mn-cs"/>
        </a:defRPr>
      </a:lvl3pPr>
      <a:lvl4pPr marL="594345" indent="-274313" algn="l" defTabSz="914377" rtl="0" eaLnBrk="1" latinLnBrk="0" hangingPunct="1">
        <a:lnSpc>
          <a:spcPct val="101000"/>
        </a:lnSpc>
        <a:spcBef>
          <a:spcPts val="400"/>
        </a:spcBef>
        <a:spcAft>
          <a:spcPts val="400"/>
        </a:spcAft>
        <a:buClrTx/>
        <a:buFont typeface="Wingdings" panose="05000000000000000000" pitchFamily="2" charset="2"/>
        <a:buChar char="§"/>
        <a:defRPr sz="1800" kern="1200" spc="51" baseline="0">
          <a:solidFill>
            <a:schemeClr val="tx1"/>
          </a:solidFill>
          <a:latin typeface="+mn-lt"/>
          <a:ea typeface="+mn-ea"/>
          <a:cs typeface="+mn-cs"/>
        </a:defRPr>
      </a:lvl4pPr>
      <a:lvl5pPr marL="594345" indent="0" algn="l" defTabSz="914377" rtl="0" eaLnBrk="1" latinLnBrk="0" hangingPunct="1">
        <a:lnSpc>
          <a:spcPct val="101000"/>
        </a:lnSpc>
        <a:spcBef>
          <a:spcPts val="400"/>
        </a:spcBef>
        <a:spcAft>
          <a:spcPts val="400"/>
        </a:spcAft>
        <a:buFont typeface="Arial" panose="020B0604020202020204" pitchFamily="34" charset="0"/>
        <a:buNone/>
        <a:defRPr sz="1800" b="1" kern="1200" spc="51"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Sissy.Uhrig@han.nl" TargetMode="External"/><Relationship Id="rId2" Type="http://schemas.openxmlformats.org/officeDocument/2006/relationships/hyperlink" Target="mailto:Marieke.kleinhuis@han.n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A60012-07EC-4985-B8A2-E6694378DDE5}"/>
              </a:ext>
            </a:extLst>
          </p:cNvPr>
          <p:cNvSpPr>
            <a:spLocks noGrp="1"/>
          </p:cNvSpPr>
          <p:nvPr>
            <p:ph type="ctrTitle"/>
          </p:nvPr>
        </p:nvSpPr>
        <p:spPr>
          <a:xfrm>
            <a:off x="961644" y="4572005"/>
            <a:ext cx="10268712" cy="1169121"/>
          </a:xfrm>
        </p:spPr>
        <p:txBody>
          <a:bodyPr anchor="ctr">
            <a:normAutofit/>
          </a:bodyPr>
          <a:lstStyle/>
          <a:p>
            <a:r>
              <a:rPr lang="nl-NL" sz="5600" dirty="0">
                <a:solidFill>
                  <a:schemeClr val="bg1"/>
                </a:solidFill>
              </a:rPr>
              <a:t>Formatief Evalueren </a:t>
            </a:r>
          </a:p>
        </p:txBody>
      </p:sp>
      <p:sp>
        <p:nvSpPr>
          <p:cNvPr id="3" name="Ondertitel 2">
            <a:extLst>
              <a:ext uri="{FF2B5EF4-FFF2-40B4-BE49-F238E27FC236}">
                <a16:creationId xmlns:a16="http://schemas.microsoft.com/office/drawing/2014/main" id="{C62806DC-FEBD-42FB-92AF-69FAE70A3D53}"/>
              </a:ext>
            </a:extLst>
          </p:cNvPr>
          <p:cNvSpPr>
            <a:spLocks noGrp="1"/>
          </p:cNvSpPr>
          <p:nvPr>
            <p:ph type="subTitle" idx="1"/>
          </p:nvPr>
        </p:nvSpPr>
        <p:spPr>
          <a:xfrm>
            <a:off x="961643" y="5880865"/>
            <a:ext cx="10268712" cy="1169123"/>
          </a:xfrm>
        </p:spPr>
        <p:txBody>
          <a:bodyPr anchor="ctr">
            <a:normAutofit/>
          </a:bodyPr>
          <a:lstStyle/>
          <a:p>
            <a:pPr>
              <a:lnSpc>
                <a:spcPct val="91000"/>
              </a:lnSpc>
            </a:pPr>
            <a:endParaRPr lang="nl-NL" sz="2400" dirty="0"/>
          </a:p>
          <a:p>
            <a:pPr>
              <a:lnSpc>
                <a:spcPct val="91000"/>
              </a:lnSpc>
            </a:pPr>
            <a:endParaRPr lang="nl-NL" sz="2400" dirty="0"/>
          </a:p>
        </p:txBody>
      </p:sp>
      <p:pic>
        <p:nvPicPr>
          <p:cNvPr id="5" name="Afbeelding 4">
            <a:extLst>
              <a:ext uri="{FF2B5EF4-FFF2-40B4-BE49-F238E27FC236}">
                <a16:creationId xmlns:a16="http://schemas.microsoft.com/office/drawing/2014/main" id="{77855F0A-BC32-4684-80BA-3CDC4E0AE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13" y="639575"/>
            <a:ext cx="9709177" cy="3082664"/>
          </a:xfrm>
          <a:prstGeom prst="rect">
            <a:avLst/>
          </a:prstGeom>
        </p:spPr>
      </p:pic>
      <p:pic>
        <p:nvPicPr>
          <p:cNvPr id="4" name="Afbeelding 3" descr="Afbeelding met tekst, illustratie, tekenfilm, ontwerp&#10;&#10;Automatisch gegenereerde beschrijving">
            <a:extLst>
              <a:ext uri="{FF2B5EF4-FFF2-40B4-BE49-F238E27FC236}">
                <a16:creationId xmlns:a16="http://schemas.microsoft.com/office/drawing/2014/main" id="{FFF204E2-8D50-C859-4000-19953773B5CC}"/>
              </a:ext>
            </a:extLst>
          </p:cNvPr>
          <p:cNvPicPr>
            <a:picLocks noChangeAspect="1"/>
          </p:cNvPicPr>
          <p:nvPr/>
        </p:nvPicPr>
        <p:blipFill>
          <a:blip r:embed="rId4"/>
          <a:stretch>
            <a:fillRect/>
          </a:stretch>
        </p:blipFill>
        <p:spPr>
          <a:xfrm>
            <a:off x="-2506" y="2688"/>
            <a:ext cx="12192000" cy="6918218"/>
          </a:xfrm>
          <a:prstGeom prst="rect">
            <a:avLst/>
          </a:prstGeom>
        </p:spPr>
      </p:pic>
    </p:spTree>
    <p:extLst>
      <p:ext uri="{BB962C8B-B14F-4D97-AF65-F5344CB8AC3E}">
        <p14:creationId xmlns:p14="http://schemas.microsoft.com/office/powerpoint/2010/main" val="336581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2D5F85B1-EB64-47E8-C95C-5E05FFBF29BF}"/>
              </a:ext>
            </a:extLst>
          </p:cNvPr>
          <p:cNvGraphicFramePr>
            <a:graphicFrameLocks noGrp="1"/>
          </p:cNvGraphicFramePr>
          <p:nvPr>
            <p:extLst>
              <p:ext uri="{D42A27DB-BD31-4B8C-83A1-F6EECF244321}">
                <p14:modId xmlns:p14="http://schemas.microsoft.com/office/powerpoint/2010/main" val="1075113633"/>
              </p:ext>
            </p:extLst>
          </p:nvPr>
        </p:nvGraphicFramePr>
        <p:xfrm>
          <a:off x="400050" y="1074420"/>
          <a:ext cx="11087100" cy="5453963"/>
        </p:xfrm>
        <a:graphic>
          <a:graphicData uri="http://schemas.openxmlformats.org/drawingml/2006/table">
            <a:tbl>
              <a:tblPr firstRow="1" firstCol="1" bandRow="1">
                <a:tableStyleId>{5C22544A-7EE6-4342-B048-85BDC9FD1C3A}</a:tableStyleId>
              </a:tblPr>
              <a:tblGrid>
                <a:gridCol w="3178770">
                  <a:extLst>
                    <a:ext uri="{9D8B030D-6E8A-4147-A177-3AD203B41FA5}">
                      <a16:colId xmlns:a16="http://schemas.microsoft.com/office/drawing/2014/main" val="284183204"/>
                    </a:ext>
                  </a:extLst>
                </a:gridCol>
                <a:gridCol w="4996212">
                  <a:extLst>
                    <a:ext uri="{9D8B030D-6E8A-4147-A177-3AD203B41FA5}">
                      <a16:colId xmlns:a16="http://schemas.microsoft.com/office/drawing/2014/main" val="2333677450"/>
                    </a:ext>
                  </a:extLst>
                </a:gridCol>
                <a:gridCol w="2912118">
                  <a:extLst>
                    <a:ext uri="{9D8B030D-6E8A-4147-A177-3AD203B41FA5}">
                      <a16:colId xmlns:a16="http://schemas.microsoft.com/office/drawing/2014/main" val="1327075126"/>
                    </a:ext>
                  </a:extLst>
                </a:gridCol>
              </a:tblGrid>
              <a:tr h="384369">
                <a:tc>
                  <a:txBody>
                    <a:bodyPr/>
                    <a:lstStyle/>
                    <a:p>
                      <a:pPr algn="ctr"/>
                      <a:r>
                        <a:rPr lang="nl-NL" sz="1400">
                          <a:effectLst/>
                        </a:rPr>
                        <a:t>Het verslag schiet tekort ten opzichte van de gestelde eisen.</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pPr algn="ctr"/>
                      <a:r>
                        <a:rPr lang="nl-NL" sz="1400" dirty="0">
                          <a:effectLst/>
                        </a:rPr>
                        <a:t>Het verslag voldoet aan de gestelde eisen.</a:t>
                      </a:r>
                      <a:endParaRPr lang="nl-NL" sz="1400" dirty="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pPr algn="ctr"/>
                      <a:r>
                        <a:rPr lang="nl-NL" sz="1400">
                          <a:effectLst/>
                        </a:rPr>
                        <a:t>Het verslag overtreft de gestelde eisen.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extLst>
                  <a:ext uri="{0D108BD9-81ED-4DB2-BD59-A6C34878D82A}">
                    <a16:rowId xmlns:a16="http://schemas.microsoft.com/office/drawing/2014/main" val="2381432305"/>
                  </a:ext>
                </a:extLst>
              </a:tr>
              <a:tr h="192185">
                <a:tc gridSpan="3">
                  <a:txBody>
                    <a:bodyPr/>
                    <a:lstStyle/>
                    <a:p>
                      <a:pPr algn="ctr"/>
                      <a:r>
                        <a:rPr lang="nl-NL" sz="1400">
                          <a:effectLst/>
                        </a:rPr>
                        <a:t>FASE 1</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685281156"/>
                  </a:ext>
                </a:extLst>
              </a:tr>
              <a:tr h="1281233">
                <a:tc>
                  <a:txBody>
                    <a:bodyPr/>
                    <a:lstStyle/>
                    <a:p>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r>
                        <a:rPr lang="nl-NL" sz="1400">
                          <a:effectLst/>
                        </a:rPr>
                        <a:t>Theorie (indien niet aanwezig bij het college)</a:t>
                      </a:r>
                    </a:p>
                    <a:p>
                      <a:r>
                        <a:rPr lang="nl-NL" sz="1400">
                          <a:effectLst/>
                        </a:rPr>
                        <a:t>Er wordt voor fase 1 van de formatieve toetscyclus van Gulikers en Baartman helder weergegeven:</a:t>
                      </a:r>
                    </a:p>
                    <a:p>
                      <a:pPr marL="342900" lvl="0" indent="-342900">
                        <a:buFont typeface="Arial" panose="020B0604020202020204" pitchFamily="34" charset="0"/>
                        <a:buChar char="-"/>
                      </a:pPr>
                      <a:r>
                        <a:rPr lang="nl-NL" sz="1400">
                          <a:effectLst/>
                        </a:rPr>
                        <a:t>Wat deze fase inhoudt</a:t>
                      </a:r>
                    </a:p>
                    <a:p>
                      <a:pPr marL="342900" lvl="0" indent="-342900">
                        <a:buFont typeface="Arial" panose="020B0604020202020204" pitchFamily="34" charset="0"/>
                        <a:buChar char="-"/>
                      </a:pPr>
                      <a:r>
                        <a:rPr lang="nl-NL" sz="1400">
                          <a:effectLst/>
                        </a:rPr>
                        <a:t>Wat essentiële onderdelen/ontwerpeisen zijn voor het goed ontwerpen voor en uitvoeren van die fase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extLst>
                  <a:ext uri="{0D108BD9-81ED-4DB2-BD59-A6C34878D82A}">
                    <a16:rowId xmlns:a16="http://schemas.microsoft.com/office/drawing/2014/main" val="955059393"/>
                  </a:ext>
                </a:extLst>
              </a:tr>
              <a:tr h="854156">
                <a:tc>
                  <a:txBody>
                    <a:bodyPr/>
                    <a:lstStyle/>
                    <a:p>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r>
                        <a:rPr lang="nl-NL" sz="1400">
                          <a:effectLst/>
                        </a:rPr>
                        <a:t>Ontwerp </a:t>
                      </a:r>
                    </a:p>
                    <a:p>
                      <a:r>
                        <a:rPr lang="nl-NL" sz="1400">
                          <a:effectLst/>
                        </a:rPr>
                        <a:t>Vanuit de theoretische kennis wordt een onderbouwde keuze gemaakt voor hoe fase 1 in de context van de stage zal worden uitgevoerd. Het ontwerp voor de les(sen) staat beschreven.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extLst>
                  <a:ext uri="{0D108BD9-81ED-4DB2-BD59-A6C34878D82A}">
                    <a16:rowId xmlns:a16="http://schemas.microsoft.com/office/drawing/2014/main" val="3872515444"/>
                  </a:ext>
                </a:extLst>
              </a:tr>
              <a:tr h="2435144">
                <a:tc>
                  <a:txBody>
                    <a:bodyPr/>
                    <a:lstStyle/>
                    <a:p>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pPr>
                        <a:lnSpc>
                          <a:spcPct val="115000"/>
                        </a:lnSpc>
                      </a:pPr>
                      <a:r>
                        <a:rPr lang="nl-NL" sz="1400">
                          <a:effectLst/>
                        </a:rPr>
                        <a:t>Uitvoering en evaluatie</a:t>
                      </a:r>
                    </a:p>
                    <a:p>
                      <a:pPr marL="342900" lvl="0" indent="-342900">
                        <a:lnSpc>
                          <a:spcPct val="115000"/>
                        </a:lnSpc>
                        <a:buFont typeface="Arial" panose="020B0604020202020204" pitchFamily="34" charset="0"/>
                        <a:buChar char="-"/>
                      </a:pPr>
                      <a:r>
                        <a:rPr lang="nl-NL" sz="1400">
                          <a:effectLst/>
                        </a:rPr>
                        <a:t>Er is een korte terugblik op de gegeven les ten aanzien van fase 1</a:t>
                      </a:r>
                    </a:p>
                    <a:p>
                      <a:pPr marL="342900" lvl="0" indent="-342900">
                        <a:lnSpc>
                          <a:spcPct val="115000"/>
                        </a:lnSpc>
                        <a:buFont typeface="Arial" panose="020B0604020202020204" pitchFamily="34" charset="0"/>
                        <a:buChar char="-"/>
                      </a:pPr>
                      <a:r>
                        <a:rPr lang="nl-NL" sz="1400">
                          <a:effectLst/>
                        </a:rPr>
                        <a:t>Het ontwerp en de uitvoering van fase 1 in de les wordt geëvalueerd: wat ging goed, wat neem je daarvan mee, wat ging niet zoals verwacht en waarom niet (kijk ook nog eens terug naar de zaken die je bij het ontwerp hebt opgeschreven)</a:t>
                      </a:r>
                    </a:p>
                    <a:p>
                      <a:pPr marL="342900" lvl="0" indent="-342900">
                        <a:lnSpc>
                          <a:spcPct val="115000"/>
                        </a:lnSpc>
                        <a:buFont typeface="Arial" panose="020B0604020202020204" pitchFamily="34" charset="0"/>
                        <a:buChar char="-"/>
                      </a:pPr>
                      <a:r>
                        <a:rPr lang="nl-NL" sz="1400">
                          <a:effectLst/>
                        </a:rPr>
                        <a:t>Er is feedback verzameld vanuit de stageschool en de werkgroep ten aanzien van het ontwerp en de uitvoering van fase 1.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tc>
                  <a:txBody>
                    <a:bodyPr/>
                    <a:lstStyle/>
                    <a:p>
                      <a:r>
                        <a:rPr lang="nl-NL" sz="1400" dirty="0">
                          <a:effectLst/>
                        </a:rPr>
                        <a:t> </a:t>
                      </a:r>
                      <a:endParaRPr lang="nl-NL" sz="1400" dirty="0">
                        <a:effectLst/>
                        <a:latin typeface="Arial" panose="020B0604020202020204" pitchFamily="34" charset="0"/>
                        <a:ea typeface="Cambria" panose="02040503050406030204" pitchFamily="18" charset="0"/>
                        <a:cs typeface="Times New Roman" panose="02020603050405020304" pitchFamily="18" charset="0"/>
                      </a:endParaRPr>
                    </a:p>
                  </a:txBody>
                  <a:tcPr marL="67104" marR="67104" marT="0" marB="0"/>
                </a:tc>
                <a:extLst>
                  <a:ext uri="{0D108BD9-81ED-4DB2-BD59-A6C34878D82A}">
                    <a16:rowId xmlns:a16="http://schemas.microsoft.com/office/drawing/2014/main" val="3145163526"/>
                  </a:ext>
                </a:extLst>
              </a:tr>
            </a:tbl>
          </a:graphicData>
        </a:graphic>
      </p:graphicFrame>
    </p:spTree>
    <p:extLst>
      <p:ext uri="{BB962C8B-B14F-4D97-AF65-F5344CB8AC3E}">
        <p14:creationId xmlns:p14="http://schemas.microsoft.com/office/powerpoint/2010/main" val="29009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FEFB8-0924-1355-366F-79EA96DC1402}"/>
              </a:ext>
            </a:extLst>
          </p:cNvPr>
          <p:cNvSpPr>
            <a:spLocks noGrp="1"/>
          </p:cNvSpPr>
          <p:nvPr>
            <p:ph type="title"/>
          </p:nvPr>
        </p:nvSpPr>
        <p:spPr/>
        <p:txBody>
          <a:bodyPr/>
          <a:lstStyle/>
          <a:p>
            <a:r>
              <a:rPr lang="nl-NL" sz="2800" b="1" dirty="0">
                <a:effectLst/>
                <a:ea typeface="Calibri" panose="020F0502020204030204" pitchFamily="34" charset="0"/>
                <a:cs typeface="Times New Roman" panose="02020603050405020304" pitchFamily="18" charset="0"/>
              </a:rPr>
              <a:t>Feedback</a:t>
            </a:r>
            <a:r>
              <a:rPr lang="nl-NL" sz="1800" b="1" dirty="0">
                <a:effectLst/>
                <a:ea typeface="Calibri" panose="020F0502020204030204" pitchFamily="34" charset="0"/>
                <a:cs typeface="Times New Roman" panose="02020603050405020304" pitchFamily="18" charset="0"/>
              </a:rPr>
              <a:t> </a:t>
            </a:r>
            <a:r>
              <a:rPr lang="nl-NL" sz="2800" b="1" dirty="0">
                <a:effectLst/>
                <a:ea typeface="Calibri" panose="020F0502020204030204" pitchFamily="34" charset="0"/>
                <a:cs typeface="Times New Roman" panose="02020603050405020304" pitchFamily="18" charset="0"/>
              </a:rPr>
              <a:t>op de opzet en uitvoering van formatief handelen: (12 studenten aanwezig, 9 afwezig)</a:t>
            </a:r>
            <a:endParaRPr lang="nl-NL" sz="2800" b="1" dirty="0"/>
          </a:p>
        </p:txBody>
      </p:sp>
      <p:sp>
        <p:nvSpPr>
          <p:cNvPr id="3" name="Tijdelijke aanduiding voor inhoud 2">
            <a:extLst>
              <a:ext uri="{FF2B5EF4-FFF2-40B4-BE49-F238E27FC236}">
                <a16:creationId xmlns:a16="http://schemas.microsoft.com/office/drawing/2014/main" id="{0D60AD3F-E4C7-7059-131F-57F18E719CC6}"/>
              </a:ext>
            </a:extLst>
          </p:cNvPr>
          <p:cNvSpPr>
            <a:spLocks noGrp="1"/>
          </p:cNvSpPr>
          <p:nvPr>
            <p:ph idx="1"/>
          </p:nvPr>
        </p:nvSpPr>
        <p:spPr/>
        <p:txBody>
          <a:bodyPr>
            <a:normAutofit/>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Wat wilde ik bereiken</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Het doel van dit vak is dat je de fases van formatief handelen kunt toepassen op de werkplek en daar op kunt reflecteren en het eigen handelen kunt bijsturen</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=&gt; het doel is door iedereen bereikt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focus zou moeten liggen op het uitproberen, vergroten van het begrip van wat formatief handelen is, en het vergroten van de eigen gereedschapskist rondom formatief handelen: hoe kun je het doen, wat werkt goed, …..Het verslag is van ondergeschikt belang/niet belangrijk : </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3 geven aan dat het gelukt is, de anderen dat het niet helemaal gelukt is, omdat er nu toch wel een focus lag op het verslag. </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Idee portfolio + presentatie aan klein groepje studenten + docent (die allemaal mee beoordelen)</a:t>
            </a:r>
            <a:endParaRPr lang="nl-NL" dirty="0"/>
          </a:p>
        </p:txBody>
      </p:sp>
    </p:spTree>
    <p:extLst>
      <p:ext uri="{BB962C8B-B14F-4D97-AF65-F5344CB8AC3E}">
        <p14:creationId xmlns:p14="http://schemas.microsoft.com/office/powerpoint/2010/main" val="17350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562A8-B6D9-76F3-1AB3-EEC45830682F}"/>
              </a:ext>
            </a:extLst>
          </p:cNvPr>
          <p:cNvSpPr>
            <a:spLocks noGrp="1"/>
          </p:cNvSpPr>
          <p:nvPr>
            <p:ph type="title"/>
          </p:nvPr>
        </p:nvSpPr>
        <p:spPr/>
        <p:txBody>
          <a:bodyPr/>
          <a:lstStyle/>
          <a:p>
            <a:r>
              <a:rPr lang="nl-NL" dirty="0"/>
              <a:t>Hoe ziet succes eruit?</a:t>
            </a:r>
          </a:p>
        </p:txBody>
      </p:sp>
      <p:sp>
        <p:nvSpPr>
          <p:cNvPr id="3" name="Tijdelijke aanduiding voor inhoud 2">
            <a:extLst>
              <a:ext uri="{FF2B5EF4-FFF2-40B4-BE49-F238E27FC236}">
                <a16:creationId xmlns:a16="http://schemas.microsoft.com/office/drawing/2014/main" id="{E1654039-7D32-BDC1-AAC0-7E5D9694B8FB}"/>
              </a:ext>
            </a:extLst>
          </p:cNvPr>
          <p:cNvSpPr>
            <a:spLocks noGrp="1"/>
          </p:cNvSpPr>
          <p:nvPr>
            <p:ph idx="1"/>
          </p:nvPr>
        </p:nvSpPr>
        <p:spPr/>
        <p:txBody>
          <a:bodyPr>
            <a:normAutofit fontScale="77500" lnSpcReduction="20000"/>
          </a:bodyPr>
          <a:lstStyle/>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volledig begrip van wat formatief handelen/evalueren/toetsen is en wat het niet is.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Behaald. Fase 1 (verwachtingen verhelderen) moet nog wat sneller duidelijk worden, nu lag de focus meer op wat zijn goede leerdoelen en succescriteria, en te laat/te onduidelijk op verwachtingen verhelderen.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Uitproberen, ervaren en verbeteren van lesactiviteiten die passen bij de verschillende fasen van formatief handelen.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Op 1 student na hebben alle studenten geoefend met de verschillende fasen (sommigen nog niet alle fasen). Ze vinden het fijn dat ze ook nog in de 2</a:t>
            </a:r>
            <a:r>
              <a:rPr lang="nl-NL" sz="1800" i="1"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periode bezig kunnen met de fasen van formatief handelen.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Concrete tools/werkvormen die bijdragen aan formatief handelen (uitbreiding van de gereedschapskist)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deels behaald: nog meer variatie in werkvormen. Misschien ook een opdracht opgeven waarin ze zelf op zoek kunnen gaan naar inspirerende voorbeelden en dan een pitch geven of ….. Nu is vooral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my</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favourite</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no en exit cards blijven hangen, terwijl ik ook andere voorbeelden heb laten zien, maar die hebben ze niet zo onthouden. </a:t>
            </a:r>
            <a:endParaRPr lang="nl-NL" sz="1800"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elementen van formatief handelen voortaan (als een automatisme) opnemen in het vormgeven van de eigen lessen.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Behaald</a:t>
            </a: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Delen van (succes)ervaringen op de eigen stageschool</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wel in de nabesprekingen met de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wpb</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nog niet binnen de vakgroep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9762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6ACEBEE-7DBE-81CB-31E7-67A84ED1CD45}"/>
              </a:ext>
            </a:extLst>
          </p:cNvPr>
          <p:cNvPicPr>
            <a:picLocks noChangeAspect="1"/>
          </p:cNvPicPr>
          <p:nvPr/>
        </p:nvPicPr>
        <p:blipFill rotWithShape="1">
          <a:blip r:embed="rId2"/>
          <a:srcRect t="5667"/>
          <a:stretch/>
        </p:blipFill>
        <p:spPr>
          <a:xfrm>
            <a:off x="1524000" y="-4934"/>
            <a:ext cx="9700260" cy="6862934"/>
          </a:xfrm>
          <a:prstGeom prst="rect">
            <a:avLst/>
          </a:prstGeom>
        </p:spPr>
      </p:pic>
    </p:spTree>
    <p:extLst>
      <p:ext uri="{BB962C8B-B14F-4D97-AF65-F5344CB8AC3E}">
        <p14:creationId xmlns:p14="http://schemas.microsoft.com/office/powerpoint/2010/main" val="1397262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AA195-DBA1-899C-954C-B1B14CBFE217}"/>
              </a:ext>
            </a:extLst>
          </p:cNvPr>
          <p:cNvSpPr>
            <a:spLocks noGrp="1"/>
          </p:cNvSpPr>
          <p:nvPr>
            <p:ph type="title"/>
          </p:nvPr>
        </p:nvSpPr>
        <p:spPr/>
        <p:txBody>
          <a:bodyPr/>
          <a:lstStyle/>
          <a:p>
            <a:r>
              <a:rPr lang="nl-NL" dirty="0"/>
              <a:t>Hoe wilde ik dat doen?</a:t>
            </a:r>
          </a:p>
        </p:txBody>
      </p:sp>
      <p:sp>
        <p:nvSpPr>
          <p:cNvPr id="3" name="Tijdelijke aanduiding voor inhoud 2">
            <a:extLst>
              <a:ext uri="{FF2B5EF4-FFF2-40B4-BE49-F238E27FC236}">
                <a16:creationId xmlns:a16="http://schemas.microsoft.com/office/drawing/2014/main" id="{78619513-F4DB-9F77-79D7-BD0BDFAC9742}"/>
              </a:ext>
            </a:extLst>
          </p:cNvPr>
          <p:cNvSpPr>
            <a:spLocks noGrp="1"/>
          </p:cNvSpPr>
          <p:nvPr>
            <p:ph idx="1"/>
          </p:nvPr>
        </p:nvSpPr>
        <p:spPr/>
        <p:txBody>
          <a:bodyPr>
            <a:normAutofit fontScale="92500" lnSpcReduction="10000"/>
          </a:bodyPr>
          <a:lstStyle/>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Per college de focus op 1 (soms 2) fases. </a:t>
            </a: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(korte) theoretische uitleg van de fase</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sneller door de theorie, fases samen nemen (bv 4 en 5). Sneller het hele plaatje van de formatieve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toetscyclus</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Maar 1 student gaf aan dat het juist wel fijn is dat het zo opgeknipt was, omdat je zo heel begeleid kunt gaan oefenen met 1 fase. Over het algemeen mag het tempo wat hoger, meer tijd om zelf te werken.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Concrete voorbeelden hoe je dit in de eigen les kunt doen</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zie de opmerking bij concrete tools/werkvormen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dirty="0">
                <a:solidFill>
                  <a:srgbClr val="FF0000"/>
                </a:solidFill>
              </a:rPr>
              <a:t>Eigen interpretatie: ze willen vooral dingen doen, en praktische tools/werkvormen. Minder interesse voor theoretische onderbouwing.</a:t>
            </a:r>
          </a:p>
        </p:txBody>
      </p:sp>
    </p:spTree>
    <p:extLst>
      <p:ext uri="{BB962C8B-B14F-4D97-AF65-F5344CB8AC3E}">
        <p14:creationId xmlns:p14="http://schemas.microsoft.com/office/powerpoint/2010/main" val="31706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AF2AA-7ABA-9846-EBDF-954BD2F9D249}"/>
              </a:ext>
            </a:extLst>
          </p:cNvPr>
          <p:cNvSpPr>
            <a:spLocks noGrp="1"/>
          </p:cNvSpPr>
          <p:nvPr>
            <p:ph type="title"/>
          </p:nvPr>
        </p:nvSpPr>
        <p:spPr>
          <a:xfrm>
            <a:off x="960120" y="317814"/>
            <a:ext cx="10904220" cy="1700784"/>
          </a:xfrm>
        </p:spPr>
        <p:txBody>
          <a:bodyPr>
            <a:normAutofit fontScale="90000"/>
          </a:bodyPr>
          <a:lstStyle/>
          <a:p>
            <a:r>
              <a:rPr lang="nl-NL" dirty="0"/>
              <a:t>Hoe wilde ik dat doen - vervolg</a:t>
            </a:r>
          </a:p>
        </p:txBody>
      </p:sp>
      <p:sp>
        <p:nvSpPr>
          <p:cNvPr id="3" name="Tijdelijke aanduiding voor inhoud 2">
            <a:extLst>
              <a:ext uri="{FF2B5EF4-FFF2-40B4-BE49-F238E27FC236}">
                <a16:creationId xmlns:a16="http://schemas.microsoft.com/office/drawing/2014/main" id="{F413687A-6B48-E45B-7A89-60FF318F9A34}"/>
              </a:ext>
            </a:extLst>
          </p:cNvPr>
          <p:cNvSpPr>
            <a:spLocks noGrp="1"/>
          </p:cNvSpPr>
          <p:nvPr>
            <p:ph idx="1"/>
          </p:nvPr>
        </p:nvSpPr>
        <p:spPr/>
        <p:txBody>
          <a:bodyPr>
            <a:normAutofit lnSpcReduction="10000"/>
          </a:bodyPr>
          <a:lstStyle/>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Evaluatie van de vorige fase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de zelfevaluatieformulieren per fase zijn heel helpend. De klassikale evaluatie werkte beter dan de evaluatie in groepjes, omdat dan de echt inspirerende/goede voorbeelden worden gedeeld waar iedereen wat aan heeft.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Voorbereiden van een eigen les waarin de nieuwe fase centraal staat.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hier moet meer tijd voor zijn.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Lage “extra” belasting (lessen die je sowieso moet ontwerpen, waarin je elementen van formatief handelen makkelijk kunt opnemen.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dat is behaald, en als het verslag eruit gaat en in plaats daarvan een presentatie, dan is de belasting nog lager wordt er aangegeven. Het is wel fijn dat als je bij de colleges aanwezig was, dat de theorie over de fases niet hoeft worden opgenomen.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4153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AE3D9-2C8F-0B26-D612-9ED7450604FB}"/>
              </a:ext>
            </a:extLst>
          </p:cNvPr>
          <p:cNvSpPr>
            <a:spLocks noGrp="1"/>
          </p:cNvSpPr>
          <p:nvPr>
            <p:ph type="title"/>
          </p:nvPr>
        </p:nvSpPr>
        <p:spPr/>
        <p:txBody>
          <a:bodyPr/>
          <a:lstStyle/>
          <a:p>
            <a:r>
              <a:rPr lang="nl-NL" i="1" dirty="0">
                <a:latin typeface="Calibri" panose="020F0502020204030204" pitchFamily="34" charset="0"/>
                <a:ea typeface="Calibri" panose="020F0502020204030204" pitchFamily="34" charset="0"/>
                <a:cs typeface="Times New Roman" panose="02020603050405020304" pitchFamily="18" charset="0"/>
              </a:rPr>
              <a:t>Andere aanpassingen </a:t>
            </a:r>
            <a:endParaRPr lang="nl-NL" dirty="0"/>
          </a:p>
        </p:txBody>
      </p:sp>
      <p:sp>
        <p:nvSpPr>
          <p:cNvPr id="3" name="Tijdelijke aanduiding voor inhoud 2">
            <a:extLst>
              <a:ext uri="{FF2B5EF4-FFF2-40B4-BE49-F238E27FC236}">
                <a16:creationId xmlns:a16="http://schemas.microsoft.com/office/drawing/2014/main" id="{8A02064F-E207-44A8-8FED-BE06B8A27BB7}"/>
              </a:ext>
            </a:extLst>
          </p:cNvPr>
          <p:cNvSpPr>
            <a:spLocks noGrp="1"/>
          </p:cNvSpPr>
          <p:nvPr>
            <p:ph idx="1"/>
          </p:nvPr>
        </p:nvSpPr>
        <p:spPr/>
        <p:txBody>
          <a:bodyPr/>
          <a:lstStyle/>
          <a:p>
            <a:pPr>
              <a:lnSpc>
                <a:spcPct val="107000"/>
              </a:lnSpc>
              <a:spcAft>
                <a:spcPts val="800"/>
              </a:spcAft>
            </a:pPr>
            <a:r>
              <a:rPr lang="nl-NL" sz="1800" i="1" dirty="0">
                <a:effectLst/>
                <a:latin typeface="Calibri" panose="020F0502020204030204" pitchFamily="34" charset="0"/>
                <a:ea typeface="Calibri" panose="020F0502020204030204" pitchFamily="34" charset="0"/>
                <a:cs typeface="Times New Roman" panose="02020603050405020304" pitchFamily="18" charset="0"/>
              </a:rPr>
              <a:t>Naam veranderen van toetsing 2 naar formatief handelen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Andere ideeën die ik heb:</a:t>
            </a:r>
          </a:p>
          <a:p>
            <a:pPr marL="342900" lvl="0" indent="-342900">
              <a:lnSpc>
                <a:spcPct val="107000"/>
              </a:lnSpc>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week later starten, zodat het niet samenvalt met de opstart van de stage en de kans groter is dat je ook al (snel) les kunt gaan geven.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Werd positief ontvangen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Nog meer laten oefenen in de colleges, zoals vorige week (vormen van motivatie 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scaffolding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dat kan, maar niet iedere les (sommigen hebben “niks” met drama)</a:t>
            </a:r>
          </a:p>
          <a:p>
            <a:endParaRPr lang="nl-NL" dirty="0"/>
          </a:p>
        </p:txBody>
      </p:sp>
    </p:spTree>
    <p:extLst>
      <p:ext uri="{BB962C8B-B14F-4D97-AF65-F5344CB8AC3E}">
        <p14:creationId xmlns:p14="http://schemas.microsoft.com/office/powerpoint/2010/main" val="289072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D8B94-8898-CEB3-05A8-AC155A0EC16E}"/>
              </a:ext>
            </a:extLst>
          </p:cNvPr>
          <p:cNvSpPr>
            <a:spLocks noGrp="1"/>
          </p:cNvSpPr>
          <p:nvPr>
            <p:ph type="title"/>
          </p:nvPr>
        </p:nvSpPr>
        <p:spPr/>
        <p:txBody>
          <a:bodyPr/>
          <a:lstStyle/>
          <a:p>
            <a:r>
              <a:rPr lang="nl-NL" dirty="0" err="1"/>
              <a:t>onderzoekskring</a:t>
            </a:r>
            <a:endParaRPr lang="nl-NL" dirty="0"/>
          </a:p>
        </p:txBody>
      </p:sp>
      <p:sp>
        <p:nvSpPr>
          <p:cNvPr id="3" name="Tijdelijke aanduiding voor tekst 2">
            <a:extLst>
              <a:ext uri="{FF2B5EF4-FFF2-40B4-BE49-F238E27FC236}">
                <a16:creationId xmlns:a16="http://schemas.microsoft.com/office/drawing/2014/main" id="{60170260-CA1B-66C7-6427-6C73951B729E}"/>
              </a:ext>
            </a:extLst>
          </p:cNvPr>
          <p:cNvSpPr>
            <a:spLocks noGrp="1"/>
          </p:cNvSpPr>
          <p:nvPr>
            <p:ph type="body" idx="1"/>
          </p:nvPr>
        </p:nvSpPr>
        <p:spPr/>
        <p:txBody>
          <a:bodyPr/>
          <a:lstStyle/>
          <a:p>
            <a:r>
              <a:rPr lang="nl-NL" dirty="0"/>
              <a:t>De onderzoekende leraar en formatief handelen</a:t>
            </a:r>
          </a:p>
        </p:txBody>
      </p:sp>
    </p:spTree>
    <p:extLst>
      <p:ext uri="{BB962C8B-B14F-4D97-AF65-F5344CB8AC3E}">
        <p14:creationId xmlns:p14="http://schemas.microsoft.com/office/powerpoint/2010/main" val="388823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9B2CB-3C92-8B4D-3A8F-8A4870275CAF}"/>
              </a:ext>
            </a:extLst>
          </p:cNvPr>
          <p:cNvSpPr>
            <a:spLocks noGrp="1"/>
          </p:cNvSpPr>
          <p:nvPr>
            <p:ph type="title"/>
          </p:nvPr>
        </p:nvSpPr>
        <p:spPr/>
        <p:txBody>
          <a:bodyPr/>
          <a:lstStyle/>
          <a:p>
            <a:r>
              <a:rPr lang="nl-NL" dirty="0"/>
              <a:t>context</a:t>
            </a:r>
          </a:p>
        </p:txBody>
      </p:sp>
      <p:sp>
        <p:nvSpPr>
          <p:cNvPr id="4" name="Tijdelijke aanduiding voor tekst 2">
            <a:extLst>
              <a:ext uri="{FF2B5EF4-FFF2-40B4-BE49-F238E27FC236}">
                <a16:creationId xmlns:a16="http://schemas.microsoft.com/office/drawing/2014/main" id="{D622694E-D661-60EC-AF44-B1731476A474}"/>
              </a:ext>
            </a:extLst>
          </p:cNvPr>
          <p:cNvSpPr>
            <a:spLocks noGrp="1"/>
          </p:cNvSpPr>
          <p:nvPr>
            <p:ph idx="1"/>
          </p:nvPr>
        </p:nvSpPr>
        <p:spPr>
          <a:xfrm>
            <a:off x="0" y="2484754"/>
            <a:ext cx="7052310" cy="4373245"/>
          </a:xfrm>
        </p:spPr>
        <p:txBody>
          <a:bodyPr>
            <a:normAutofit fontScale="92500" lnSpcReduction="20000"/>
          </a:bodyPr>
          <a:lstStyle/>
          <a:p>
            <a:pPr marL="285750" indent="-285750">
              <a:buFont typeface="Wingdings" panose="05000000000000000000" pitchFamily="2" charset="2"/>
              <a:buChar char="q"/>
            </a:pPr>
            <a:r>
              <a:rPr lang="nl-NL" sz="1600" dirty="0"/>
              <a:t> </a:t>
            </a:r>
            <a:r>
              <a:rPr lang="nl-NL" sz="1800" dirty="0" err="1"/>
              <a:t>onderzoekskring</a:t>
            </a:r>
            <a:r>
              <a:rPr lang="nl-NL" sz="1800" dirty="0"/>
              <a:t> ‘De onderzoekende leraar’ ter begeleiding van het </a:t>
            </a:r>
            <a:r>
              <a:rPr lang="nl-NL" sz="1800" dirty="0" err="1"/>
              <a:t>bacheloronderzoek</a:t>
            </a:r>
            <a:endParaRPr lang="nl-NL" sz="1800" dirty="0"/>
          </a:p>
          <a:p>
            <a:pPr marL="285750" indent="-285750">
              <a:buFont typeface="Wingdings" panose="05000000000000000000" pitchFamily="2" charset="2"/>
              <a:buChar char="q"/>
            </a:pPr>
            <a:r>
              <a:rPr lang="nl-NL" sz="1800" dirty="0"/>
              <a:t> voor alle HAN studenten van een tweedegraads lerarenopleiding</a:t>
            </a:r>
          </a:p>
          <a:p>
            <a:pPr marL="405607" indent="-405607">
              <a:buFont typeface="Wingdings" panose="05000000000000000000" pitchFamily="2" charset="2"/>
              <a:buChar char="q"/>
            </a:pPr>
            <a:r>
              <a:rPr lang="nl-NL" sz="1800" dirty="0"/>
              <a:t>7 jaar geleden samen met het werkveld ontworpen (opleidingsschool ‘Wijzer in Onderwijs’  met Karin Kiewiet en Janneke van der Steen) vanuit wens om onderzoek beter te laten aansluiten bij dagelijks werk van </a:t>
            </a:r>
            <a:r>
              <a:rPr lang="nl-NL" sz="1800" dirty="0" err="1"/>
              <a:t>lio’s</a:t>
            </a:r>
            <a:r>
              <a:rPr lang="nl-NL" sz="1800" dirty="0"/>
              <a:t> tijdens de stage. </a:t>
            </a:r>
          </a:p>
          <a:p>
            <a:pPr marL="285750" indent="-285750">
              <a:buFont typeface="Wingdings" panose="05000000000000000000" pitchFamily="2" charset="2"/>
              <a:buChar char="q"/>
            </a:pPr>
            <a:r>
              <a:rPr lang="nl-NL" sz="1800" dirty="0"/>
              <a:t> dit jaar:</a:t>
            </a:r>
          </a:p>
          <a:p>
            <a:pPr marL="675482" indent="-269875">
              <a:buFont typeface="Arial" panose="020B0604020202020204" pitchFamily="34" charset="0"/>
              <a:buChar char="•"/>
            </a:pPr>
            <a:r>
              <a:rPr lang="nl-NL" sz="1800" dirty="0"/>
              <a:t>op het instituut</a:t>
            </a:r>
          </a:p>
          <a:p>
            <a:pPr marL="675482" indent="-269875">
              <a:buFont typeface="Arial" panose="020B0604020202020204" pitchFamily="34" charset="0"/>
              <a:buChar char="•"/>
            </a:pPr>
            <a:r>
              <a:rPr lang="nl-NL" sz="1800" dirty="0"/>
              <a:t>7 studenten</a:t>
            </a:r>
          </a:p>
          <a:p>
            <a:pPr marL="675482" indent="-269875">
              <a:buFont typeface="Arial" panose="020B0604020202020204" pitchFamily="34" charset="0"/>
              <a:buChar char="•"/>
            </a:pPr>
            <a:r>
              <a:rPr lang="nl-NL" sz="1800" dirty="0"/>
              <a:t>thema formatief handelen ingebed.</a:t>
            </a:r>
          </a:p>
          <a:p>
            <a:pPr marL="405607"/>
            <a:r>
              <a:rPr lang="nl-NL" sz="1800" dirty="0"/>
              <a:t> 	-&gt; 2 lijnen verwerkt: </a:t>
            </a:r>
            <a:r>
              <a:rPr lang="nl-NL" sz="1800" dirty="0" err="1"/>
              <a:t>onderzoeksmatig</a:t>
            </a:r>
            <a:r>
              <a:rPr lang="nl-NL" sz="1800" dirty="0"/>
              <a:t> handelen en formatief handelen.</a:t>
            </a:r>
          </a:p>
        </p:txBody>
      </p:sp>
      <p:pic>
        <p:nvPicPr>
          <p:cNvPr id="6" name="Afbeelding 5" descr="Studenten die praten, in de gang lopen met een gewelfd plafond, spijkerbroek en gympen dragen, rugzakken dragen">
            <a:extLst>
              <a:ext uri="{FF2B5EF4-FFF2-40B4-BE49-F238E27FC236}">
                <a16:creationId xmlns:a16="http://schemas.microsoft.com/office/drawing/2014/main" id="{444DD299-091E-B48C-EEA2-75922F440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310" y="3044125"/>
            <a:ext cx="4876899" cy="3254501"/>
          </a:xfrm>
          <a:prstGeom prst="rect">
            <a:avLst/>
          </a:prstGeom>
        </p:spPr>
      </p:pic>
    </p:spTree>
    <p:extLst>
      <p:ext uri="{BB962C8B-B14F-4D97-AF65-F5344CB8AC3E}">
        <p14:creationId xmlns:p14="http://schemas.microsoft.com/office/powerpoint/2010/main" val="23675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D3E51-CE1D-1F4E-CC96-1A55FAA073A4}"/>
              </a:ext>
            </a:extLst>
          </p:cNvPr>
          <p:cNvSpPr>
            <a:spLocks noGrp="1"/>
          </p:cNvSpPr>
          <p:nvPr>
            <p:ph type="title"/>
          </p:nvPr>
        </p:nvSpPr>
        <p:spPr/>
        <p:txBody>
          <a:bodyPr/>
          <a:lstStyle/>
          <a:p>
            <a:r>
              <a:rPr lang="nl-NL" dirty="0"/>
              <a:t>opbouw</a:t>
            </a:r>
          </a:p>
        </p:txBody>
      </p:sp>
      <p:pic>
        <p:nvPicPr>
          <p:cNvPr id="4" name="Picture 4" descr="Triple Loop Learning">
            <a:extLst>
              <a:ext uri="{FF2B5EF4-FFF2-40B4-BE49-F238E27FC236}">
                <a16:creationId xmlns:a16="http://schemas.microsoft.com/office/drawing/2014/main" id="{A970D9C2-FE0A-A3ED-C337-5DAC49F05F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315" y="3096328"/>
            <a:ext cx="3284855" cy="2185922"/>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BD6A7EB-EE16-DB17-0CAF-D3B4028A96B1}"/>
              </a:ext>
            </a:extLst>
          </p:cNvPr>
          <p:cNvSpPr txBox="1"/>
          <p:nvPr/>
        </p:nvSpPr>
        <p:spPr>
          <a:xfrm>
            <a:off x="3977640" y="2868930"/>
            <a:ext cx="7943850" cy="3046988"/>
          </a:xfrm>
          <a:prstGeom prst="rect">
            <a:avLst/>
          </a:prstGeom>
          <a:noFill/>
        </p:spPr>
        <p:txBody>
          <a:bodyPr wrap="square">
            <a:spAutoFit/>
          </a:bodyPr>
          <a:lstStyle/>
          <a:p>
            <a:pPr marL="685800" indent="-685800">
              <a:buFont typeface="Wingdings" panose="05000000000000000000" pitchFamily="2" charset="2"/>
              <a:buChar char="q"/>
            </a:pPr>
            <a:r>
              <a:rPr lang="nl-NL" sz="1400" dirty="0"/>
              <a:t> </a:t>
            </a:r>
            <a:r>
              <a:rPr lang="nl-NL" sz="1600" dirty="0"/>
              <a:t>onderzoek in 3 fases: </a:t>
            </a:r>
          </a:p>
          <a:p>
            <a:pPr marL="685800" indent="-685800">
              <a:buFont typeface="Wingdings" panose="05000000000000000000" pitchFamily="2" charset="2"/>
              <a:buChar char="q"/>
            </a:pPr>
            <a:endParaRPr lang="nl-NL" sz="1600" dirty="0"/>
          </a:p>
          <a:p>
            <a:pPr marL="1462088" lvl="1" indent="428625">
              <a:buAutoNum type="arabicPeriod"/>
            </a:pPr>
            <a:r>
              <a:rPr lang="nl-NL" sz="1600" dirty="0"/>
              <a:t> verkenning </a:t>
            </a:r>
          </a:p>
          <a:p>
            <a:pPr marL="1462088" lvl="1" indent="428625">
              <a:buAutoNum type="arabicPeriod"/>
            </a:pPr>
            <a:endParaRPr lang="nl-NL" sz="1600" dirty="0"/>
          </a:p>
          <a:p>
            <a:pPr marL="1462088" lvl="1" indent="428625">
              <a:buAutoNum type="arabicPeriod"/>
            </a:pPr>
            <a:r>
              <a:rPr lang="nl-NL" sz="1600" dirty="0"/>
              <a:t> verdieping </a:t>
            </a:r>
          </a:p>
          <a:p>
            <a:pPr marL="1462088" lvl="1" indent="428625">
              <a:buAutoNum type="arabicPeriod"/>
            </a:pPr>
            <a:endParaRPr lang="nl-NL" sz="1600" dirty="0"/>
          </a:p>
          <a:p>
            <a:pPr marL="1462088" lvl="1" indent="428625">
              <a:buAutoNum type="arabicPeriod"/>
            </a:pPr>
            <a:r>
              <a:rPr lang="nl-NL" sz="1600" dirty="0"/>
              <a:t> verbeteractie</a:t>
            </a:r>
          </a:p>
          <a:p>
            <a:pPr lvl="1" indent="0">
              <a:buNone/>
            </a:pPr>
            <a:endParaRPr lang="nl-NL" sz="1600" dirty="0"/>
          </a:p>
          <a:p>
            <a:pPr marL="685800" indent="-685800">
              <a:buFont typeface="Wingdings" panose="05000000000000000000" pitchFamily="2" charset="2"/>
              <a:buChar char="q"/>
            </a:pPr>
            <a:r>
              <a:rPr lang="nl-NL" sz="1600" dirty="0"/>
              <a:t>  studenten doorlopen 3 x een </a:t>
            </a:r>
            <a:r>
              <a:rPr lang="nl-NL" sz="1600" dirty="0" err="1"/>
              <a:t>onderzoekscyclus</a:t>
            </a:r>
            <a:endParaRPr lang="nl-NL" sz="1600" dirty="0"/>
          </a:p>
          <a:p>
            <a:endParaRPr lang="nl-NL" sz="1600" dirty="0"/>
          </a:p>
          <a:p>
            <a:pPr marL="685800" indent="-685800">
              <a:buFont typeface="Wingdings" panose="05000000000000000000" pitchFamily="2" charset="2"/>
              <a:buChar char="q"/>
            </a:pPr>
            <a:r>
              <a:rPr lang="nl-NL" sz="1600" dirty="0"/>
              <a:t>  3 beoordelingsmomenten: </a:t>
            </a:r>
            <a:r>
              <a:rPr lang="nl-NL" sz="1600" dirty="0" err="1"/>
              <a:t>Feedforward</a:t>
            </a:r>
            <a:r>
              <a:rPr lang="nl-NL" sz="1600" dirty="0"/>
              <a:t> op verkenning en verdieping (formatief), </a:t>
            </a:r>
            <a:br>
              <a:rPr lang="nl-NL" sz="1600" dirty="0"/>
            </a:br>
            <a:r>
              <a:rPr lang="nl-NL" sz="1600" dirty="0"/>
              <a:t>beoordeling bij verbeteractie (</a:t>
            </a:r>
            <a:r>
              <a:rPr lang="nl-NL" sz="1600" dirty="0" err="1"/>
              <a:t>summatief</a:t>
            </a:r>
            <a:r>
              <a:rPr lang="nl-NL" sz="1600" dirty="0"/>
              <a:t>). </a:t>
            </a:r>
          </a:p>
        </p:txBody>
      </p:sp>
    </p:spTree>
    <p:extLst>
      <p:ext uri="{BB962C8B-B14F-4D97-AF65-F5344CB8AC3E}">
        <p14:creationId xmlns:p14="http://schemas.microsoft.com/office/powerpoint/2010/main" val="1420565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708C0-4254-9F41-0243-1D058136A663}"/>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id="{4B842303-39DD-CA69-3883-D3D248BE43A6}"/>
              </a:ext>
            </a:extLst>
          </p:cNvPr>
          <p:cNvSpPr>
            <a:spLocks noGrp="1"/>
          </p:cNvSpPr>
          <p:nvPr>
            <p:ph idx="1"/>
          </p:nvPr>
        </p:nvSpPr>
        <p:spPr/>
        <p:txBody>
          <a:bodyPr/>
          <a:lstStyle/>
          <a:p>
            <a:pPr marL="457200" indent="-457200">
              <a:buFont typeface="Arial" panose="020B0604020202020204" pitchFamily="34" charset="0"/>
              <a:buChar char="•"/>
            </a:pPr>
            <a:r>
              <a:rPr lang="nl-NL" dirty="0"/>
              <a:t>Minor</a:t>
            </a:r>
          </a:p>
          <a:p>
            <a:pPr marL="457200" indent="-457200">
              <a:buFont typeface="Arial" panose="020B0604020202020204" pitchFamily="34" charset="0"/>
              <a:buChar char="•"/>
            </a:pPr>
            <a:r>
              <a:rPr lang="nl-NL" dirty="0"/>
              <a:t>Formatief toetsen bij lerarenopleiding aardrijkskunde</a:t>
            </a:r>
          </a:p>
          <a:p>
            <a:pPr marL="457200" indent="-457200">
              <a:buFont typeface="Arial" panose="020B0604020202020204" pitchFamily="34" charset="0"/>
              <a:buChar char="•"/>
            </a:pPr>
            <a:r>
              <a:rPr lang="nl-NL" dirty="0" err="1"/>
              <a:t>Onderzoekskring</a:t>
            </a:r>
            <a:r>
              <a:rPr lang="nl-NL" dirty="0"/>
              <a:t>: de onderzoekende leraar en formatief handelen</a:t>
            </a:r>
          </a:p>
        </p:txBody>
      </p:sp>
    </p:spTree>
    <p:extLst>
      <p:ext uri="{BB962C8B-B14F-4D97-AF65-F5344CB8AC3E}">
        <p14:creationId xmlns:p14="http://schemas.microsoft.com/office/powerpoint/2010/main" val="1933720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08DF96A-0862-D2C2-81B9-5130EBA5EE55}"/>
              </a:ext>
            </a:extLst>
          </p:cNvPr>
          <p:cNvSpPr>
            <a:spLocks noGrp="1"/>
          </p:cNvSpPr>
          <p:nvPr>
            <p:ph type="body" sz="quarter" idx="12"/>
          </p:nvPr>
        </p:nvSpPr>
        <p:spPr>
          <a:xfrm>
            <a:off x="501316" y="2744778"/>
            <a:ext cx="11198768" cy="3731957"/>
          </a:xfrm>
        </p:spPr>
        <p:txBody>
          <a:bodyPr>
            <a:normAutofit fontScale="92500" lnSpcReduction="10000"/>
          </a:bodyPr>
          <a:lstStyle/>
          <a:p>
            <a:r>
              <a:rPr lang="nl-NL" sz="2200" dirty="0"/>
              <a:t>voorgegeven onderzoeksvraag: </a:t>
            </a:r>
          </a:p>
          <a:p>
            <a:endParaRPr lang="nl-NL" sz="550" dirty="0"/>
          </a:p>
          <a:p>
            <a:r>
              <a:rPr lang="nl-NL" sz="2200" dirty="0"/>
              <a:t>Wat doen wij als groep aan formatief handelen in ons eigen klas op de stageschool? </a:t>
            </a:r>
          </a:p>
          <a:p>
            <a:endParaRPr lang="nl-NL" sz="2200" dirty="0"/>
          </a:p>
          <a:p>
            <a:endParaRPr lang="nl-NL" sz="2200" dirty="0"/>
          </a:p>
          <a:p>
            <a:pPr marL="285750" indent="-285750">
              <a:buFont typeface="Wingdings" panose="05000000000000000000" pitchFamily="2" charset="2"/>
              <a:buChar char="Ø"/>
            </a:pPr>
            <a:r>
              <a:rPr lang="nl-NL" sz="2200" dirty="0"/>
              <a:t> verwachtingen verhelderen: </a:t>
            </a:r>
          </a:p>
          <a:p>
            <a:pPr marL="285750" indent="-285750">
              <a:buFont typeface="Wingdings" panose="05000000000000000000" pitchFamily="2" charset="2"/>
              <a:buChar char="Ø"/>
            </a:pPr>
            <a:endParaRPr lang="nl-NL" sz="550" dirty="0"/>
          </a:p>
          <a:p>
            <a:pPr marL="645750" lvl="1" indent="-285750"/>
            <a:r>
              <a:rPr lang="nl-NL" sz="2200" dirty="0"/>
              <a:t>Wat is een goed artikel?</a:t>
            </a:r>
          </a:p>
          <a:p>
            <a:pPr lvl="1" indent="0">
              <a:buNone/>
            </a:pPr>
            <a:r>
              <a:rPr lang="nl-NL" sz="550" dirty="0"/>
              <a:t>  </a:t>
            </a:r>
          </a:p>
          <a:p>
            <a:pPr marL="645750" lvl="1" indent="-285750"/>
            <a:r>
              <a:rPr lang="nl-NL" sz="2200" dirty="0"/>
              <a:t>Wat is formatief handelen? -&gt; </a:t>
            </a:r>
            <a:r>
              <a:rPr lang="nl-NL" sz="2200" dirty="0" err="1"/>
              <a:t>mindmappen</a:t>
            </a:r>
            <a:r>
              <a:rPr lang="nl-NL" sz="2200" dirty="0"/>
              <a:t> in groepjes</a:t>
            </a:r>
          </a:p>
          <a:p>
            <a:endParaRPr lang="nl-NL" dirty="0"/>
          </a:p>
        </p:txBody>
      </p:sp>
      <p:pic>
        <p:nvPicPr>
          <p:cNvPr id="5" name="Afbeelding 4" descr="Vergrootglas en vraagteken">
            <a:extLst>
              <a:ext uri="{FF2B5EF4-FFF2-40B4-BE49-F238E27FC236}">
                <a16:creationId xmlns:a16="http://schemas.microsoft.com/office/drawing/2014/main" id="{776B3E71-22E5-635F-E285-3792D53C7A6D}"/>
              </a:ext>
            </a:extLst>
          </p:cNvPr>
          <p:cNvPicPr>
            <a:picLocks noChangeAspect="1"/>
          </p:cNvPicPr>
          <p:nvPr/>
        </p:nvPicPr>
        <p:blipFill>
          <a:blip r:embed="rId3">
            <a:alphaModFix amt="35000"/>
            <a:grayscl/>
            <a:extLst>
              <a:ext uri="{28A0092B-C50C-407E-A947-70E740481C1C}">
                <a14:useLocalDpi xmlns:a14="http://schemas.microsoft.com/office/drawing/2010/main" val="0"/>
              </a:ext>
            </a:extLst>
          </a:blip>
          <a:stretch>
            <a:fillRect/>
          </a:stretch>
        </p:blipFill>
        <p:spPr>
          <a:xfrm>
            <a:off x="501316" y="2248613"/>
            <a:ext cx="10681855" cy="4724289"/>
          </a:xfrm>
          <a:prstGeom prst="rect">
            <a:avLst/>
          </a:prstGeom>
        </p:spPr>
      </p:pic>
      <p:sp>
        <p:nvSpPr>
          <p:cNvPr id="4" name="Titel 1">
            <a:extLst>
              <a:ext uri="{FF2B5EF4-FFF2-40B4-BE49-F238E27FC236}">
                <a16:creationId xmlns:a16="http://schemas.microsoft.com/office/drawing/2014/main" id="{BFF6A3EF-2C87-9C4D-A56F-8E1B6873E728}"/>
              </a:ext>
            </a:extLst>
          </p:cNvPr>
          <p:cNvSpPr>
            <a:spLocks noGrp="1"/>
          </p:cNvSpPr>
          <p:nvPr>
            <p:ph type="title"/>
          </p:nvPr>
        </p:nvSpPr>
        <p:spPr>
          <a:xfrm>
            <a:off x="960120" y="317814"/>
            <a:ext cx="10268712" cy="1700784"/>
          </a:xfrm>
        </p:spPr>
        <p:txBody>
          <a:bodyPr>
            <a:normAutofit/>
          </a:bodyPr>
          <a:lstStyle/>
          <a:p>
            <a:r>
              <a:rPr lang="nl-NL" sz="6600" dirty="0">
                <a:solidFill>
                  <a:schemeClr val="bg1"/>
                </a:solidFill>
                <a:latin typeface="+mj-lt"/>
              </a:rPr>
              <a:t>1. Verkenning</a:t>
            </a:r>
          </a:p>
        </p:txBody>
      </p:sp>
    </p:spTree>
    <p:extLst>
      <p:ext uri="{BB962C8B-B14F-4D97-AF65-F5344CB8AC3E}">
        <p14:creationId xmlns:p14="http://schemas.microsoft.com/office/powerpoint/2010/main" val="1562069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08DF96A-0862-D2C2-81B9-5130EBA5EE55}"/>
              </a:ext>
            </a:extLst>
          </p:cNvPr>
          <p:cNvSpPr>
            <a:spLocks noGrp="1"/>
          </p:cNvSpPr>
          <p:nvPr>
            <p:ph type="body" sz="quarter" idx="12"/>
          </p:nvPr>
        </p:nvSpPr>
        <p:spPr>
          <a:xfrm>
            <a:off x="501316" y="2560320"/>
            <a:ext cx="11198768" cy="3916415"/>
          </a:xfrm>
        </p:spPr>
        <p:txBody>
          <a:bodyPr>
            <a:normAutofit fontScale="32500" lnSpcReduction="20000"/>
          </a:bodyPr>
          <a:lstStyle/>
          <a:p>
            <a:pPr marL="571500" indent="-571500">
              <a:buFont typeface="Wingdings" panose="05000000000000000000" pitchFamily="2" charset="2"/>
              <a:buChar char="Ø"/>
            </a:pPr>
            <a:r>
              <a:rPr lang="nl-NL" sz="4400" dirty="0">
                <a:solidFill>
                  <a:srgbClr val="00B050"/>
                </a:solidFill>
              </a:rPr>
              <a:t>Dataverzameling:</a:t>
            </a:r>
          </a:p>
          <a:p>
            <a:pPr lvl="1" indent="0">
              <a:buNone/>
            </a:pPr>
            <a:r>
              <a:rPr lang="nl-NL" sz="4900" dirty="0">
                <a:solidFill>
                  <a:srgbClr val="0070C0"/>
                </a:solidFill>
              </a:rPr>
              <a:t>Fase 1</a:t>
            </a:r>
            <a:r>
              <a:rPr lang="nl-NL" sz="4900" dirty="0"/>
              <a:t>: studenten stellen in hun eigen klas een vraag over het verhelderen van verwachtingen en laten deze door leerlingen op post-its beantwoorden  </a:t>
            </a:r>
          </a:p>
          <a:p>
            <a:pPr lvl="1" indent="0">
              <a:buNone/>
            </a:pPr>
            <a:r>
              <a:rPr lang="nl-NL" sz="4900" dirty="0"/>
              <a:t>	-&gt; product: klein onderzoeksverslag 1A4 </a:t>
            </a:r>
            <a:br>
              <a:rPr lang="nl-NL" sz="4900" dirty="0"/>
            </a:br>
            <a:r>
              <a:rPr lang="nl-NL" sz="4900" dirty="0"/>
              <a:t>	(</a:t>
            </a:r>
            <a:r>
              <a:rPr lang="nl-NL" sz="4900" dirty="0" err="1"/>
              <a:t>feedforward</a:t>
            </a:r>
            <a:r>
              <a:rPr lang="nl-NL" sz="4900" dirty="0"/>
              <a:t> ook door de begeleider in het werkveld)</a:t>
            </a:r>
          </a:p>
          <a:p>
            <a:pPr lvl="1" indent="0">
              <a:buNone/>
            </a:pPr>
            <a:endParaRPr lang="nl-NL" sz="4900" dirty="0"/>
          </a:p>
          <a:p>
            <a:pPr lvl="1" indent="0">
              <a:buNone/>
            </a:pPr>
            <a:r>
              <a:rPr lang="nl-NL" sz="4900" dirty="0">
                <a:solidFill>
                  <a:srgbClr val="0070C0"/>
                </a:solidFill>
              </a:rPr>
              <a:t>Fase 2+3</a:t>
            </a:r>
            <a:r>
              <a:rPr lang="nl-NL" sz="4900" dirty="0"/>
              <a:t>: studenten interviewen elkaar over hoe ze </a:t>
            </a:r>
            <a:r>
              <a:rPr lang="nl-NL" sz="4900" dirty="0" err="1"/>
              <a:t>leerlingreacties</a:t>
            </a:r>
            <a:r>
              <a:rPr lang="nl-NL" sz="4900" dirty="0"/>
              <a:t> ontlokken en verzamelen en deze analyseren en interpreteren </a:t>
            </a:r>
          </a:p>
          <a:p>
            <a:pPr lvl="1" indent="0">
              <a:buNone/>
            </a:pPr>
            <a:r>
              <a:rPr lang="nl-NL" sz="4900" dirty="0"/>
              <a:t>	-&gt; product: presentatie resultaten en conclusies tijdens bijeenkomst 3</a:t>
            </a:r>
          </a:p>
          <a:p>
            <a:pPr marL="720000" lvl="1" indent="0">
              <a:buNone/>
            </a:pPr>
            <a:endParaRPr lang="nl-NL" sz="4900" dirty="0">
              <a:highlight>
                <a:srgbClr val="FFFF00"/>
              </a:highlight>
            </a:endParaRPr>
          </a:p>
          <a:p>
            <a:pPr lvl="1" indent="0">
              <a:buNone/>
            </a:pPr>
            <a:r>
              <a:rPr lang="nl-NL" sz="4900" dirty="0">
                <a:solidFill>
                  <a:srgbClr val="0070C0"/>
                </a:solidFill>
              </a:rPr>
              <a:t>Fase 4+5</a:t>
            </a:r>
            <a:r>
              <a:rPr lang="nl-NL" sz="4900" dirty="0"/>
              <a:t>: studenten vullen een voorgegeven vragenlijst in over het communiceren met leerlingen over resultaten en het nemen van vervolgacties/onderwijs aanpassen </a:t>
            </a:r>
            <a:br>
              <a:rPr lang="nl-NL" sz="4900" dirty="0"/>
            </a:br>
            <a:r>
              <a:rPr lang="nl-NL" sz="4900" dirty="0"/>
              <a:t>	</a:t>
            </a:r>
            <a:br>
              <a:rPr lang="nl-NL" sz="4900" dirty="0"/>
            </a:br>
            <a:r>
              <a:rPr lang="nl-NL" sz="4900" dirty="0"/>
              <a:t>	-&gt; product: presentatie resultaten en conclusies tijdens bijeenkomst 3</a:t>
            </a:r>
          </a:p>
        </p:txBody>
      </p:sp>
      <p:sp>
        <p:nvSpPr>
          <p:cNvPr id="4" name="Titel 1">
            <a:extLst>
              <a:ext uri="{FF2B5EF4-FFF2-40B4-BE49-F238E27FC236}">
                <a16:creationId xmlns:a16="http://schemas.microsoft.com/office/drawing/2014/main" id="{BFF6A3EF-2C87-9C4D-A56F-8E1B6873E728}"/>
              </a:ext>
            </a:extLst>
          </p:cNvPr>
          <p:cNvSpPr>
            <a:spLocks noGrp="1"/>
          </p:cNvSpPr>
          <p:nvPr>
            <p:ph type="title"/>
          </p:nvPr>
        </p:nvSpPr>
        <p:spPr>
          <a:xfrm>
            <a:off x="960120" y="317814"/>
            <a:ext cx="10268712" cy="1700784"/>
          </a:xfrm>
        </p:spPr>
        <p:txBody>
          <a:bodyPr>
            <a:normAutofit/>
          </a:bodyPr>
          <a:lstStyle/>
          <a:p>
            <a:r>
              <a:rPr lang="nl-NL" sz="6600" dirty="0">
                <a:solidFill>
                  <a:schemeClr val="bg1"/>
                </a:solidFill>
                <a:latin typeface="+mj-lt"/>
              </a:rPr>
              <a:t>1. Verkenning</a:t>
            </a:r>
          </a:p>
        </p:txBody>
      </p:sp>
      <p:pic>
        <p:nvPicPr>
          <p:cNvPr id="6" name="Afbeelding 5" descr="Leraar po - SLO">
            <a:extLst>
              <a:ext uri="{FF2B5EF4-FFF2-40B4-BE49-F238E27FC236}">
                <a16:creationId xmlns:a16="http://schemas.microsoft.com/office/drawing/2014/main" id="{ED8247EE-2CCF-8A36-99D0-EE5AB8959E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4430" y="-44291"/>
            <a:ext cx="2917570" cy="2424994"/>
          </a:xfrm>
          <a:prstGeom prst="rect">
            <a:avLst/>
          </a:prstGeom>
          <a:noFill/>
          <a:ln>
            <a:noFill/>
          </a:ln>
        </p:spPr>
      </p:pic>
    </p:spTree>
    <p:extLst>
      <p:ext uri="{BB962C8B-B14F-4D97-AF65-F5344CB8AC3E}">
        <p14:creationId xmlns:p14="http://schemas.microsoft.com/office/powerpoint/2010/main" val="394113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08DF96A-0862-D2C2-81B9-5130EBA5EE55}"/>
              </a:ext>
            </a:extLst>
          </p:cNvPr>
          <p:cNvSpPr>
            <a:spLocks noGrp="1"/>
          </p:cNvSpPr>
          <p:nvPr>
            <p:ph type="body" sz="quarter" idx="12"/>
          </p:nvPr>
        </p:nvSpPr>
        <p:spPr>
          <a:xfrm>
            <a:off x="501316" y="2560320"/>
            <a:ext cx="11198768" cy="3916415"/>
          </a:xfrm>
        </p:spPr>
        <p:txBody>
          <a:bodyPr>
            <a:normAutofit fontScale="55000" lnSpcReduction="20000"/>
          </a:bodyPr>
          <a:lstStyle/>
          <a:p>
            <a:pPr marL="571500" indent="-571500">
              <a:buFont typeface="Wingdings" panose="05000000000000000000" pitchFamily="2" charset="2"/>
              <a:buChar char="Ø"/>
            </a:pPr>
            <a:r>
              <a:rPr lang="nl-NL" sz="4400" dirty="0"/>
              <a:t>(peer)feedback op navolgbaarheid en onderbouwing</a:t>
            </a:r>
          </a:p>
          <a:p>
            <a:pPr marL="571500" indent="-571500">
              <a:buFont typeface="Wingdings" panose="05000000000000000000" pitchFamily="2" charset="2"/>
              <a:buChar char="Ø"/>
            </a:pPr>
            <a:r>
              <a:rPr lang="nl-NL" sz="4400" dirty="0"/>
              <a:t>afsluitend: Wat hebben we tot nu toe geleerd?</a:t>
            </a:r>
          </a:p>
          <a:p>
            <a:pPr marL="1291500" lvl="1" indent="-571500"/>
            <a:r>
              <a:rPr lang="nl-NL" sz="4400" dirty="0"/>
              <a:t>qua OZ proces</a:t>
            </a:r>
          </a:p>
          <a:p>
            <a:pPr marL="1291500" lvl="1" indent="-571500"/>
            <a:endParaRPr lang="nl-NL" sz="1100" dirty="0"/>
          </a:p>
          <a:p>
            <a:pPr marL="1291500" lvl="1" indent="-571500"/>
            <a:r>
              <a:rPr lang="nl-NL" sz="4400" dirty="0"/>
              <a:t>het schrijven van het eigen artikel</a:t>
            </a:r>
          </a:p>
          <a:p>
            <a:pPr marL="1291500" lvl="1" indent="-571500"/>
            <a:endParaRPr lang="nl-NL" sz="1100" dirty="0"/>
          </a:p>
          <a:p>
            <a:pPr marL="1291500" lvl="1" indent="-571500"/>
            <a:r>
              <a:rPr lang="nl-NL" sz="4400" dirty="0"/>
              <a:t>inhoudelijk over FH </a:t>
            </a:r>
          </a:p>
          <a:p>
            <a:pPr marL="1291500" lvl="1" indent="-571500"/>
            <a:endParaRPr lang="nl-NL" sz="4400" dirty="0"/>
          </a:p>
          <a:p>
            <a:pPr marL="2501900" indent="288925">
              <a:buFont typeface="Wingdings" panose="05000000000000000000" pitchFamily="2" charset="2"/>
              <a:buChar char="Ø"/>
            </a:pPr>
            <a:r>
              <a:rPr lang="nl-NL" sz="4400" dirty="0"/>
              <a:t> Wat weten we nu? </a:t>
            </a:r>
          </a:p>
          <a:p>
            <a:pPr marL="2501900" indent="288925"/>
            <a:r>
              <a:rPr lang="nl-NL" sz="4400" dirty="0"/>
              <a:t>   Wat weten we niet?</a:t>
            </a:r>
          </a:p>
          <a:p>
            <a:endParaRPr lang="nl-NL" sz="4900" dirty="0"/>
          </a:p>
        </p:txBody>
      </p:sp>
      <p:sp>
        <p:nvSpPr>
          <p:cNvPr id="4" name="Titel 1">
            <a:extLst>
              <a:ext uri="{FF2B5EF4-FFF2-40B4-BE49-F238E27FC236}">
                <a16:creationId xmlns:a16="http://schemas.microsoft.com/office/drawing/2014/main" id="{BFF6A3EF-2C87-9C4D-A56F-8E1B6873E728}"/>
              </a:ext>
            </a:extLst>
          </p:cNvPr>
          <p:cNvSpPr>
            <a:spLocks noGrp="1"/>
          </p:cNvSpPr>
          <p:nvPr>
            <p:ph type="title"/>
          </p:nvPr>
        </p:nvSpPr>
        <p:spPr>
          <a:xfrm>
            <a:off x="960120" y="317814"/>
            <a:ext cx="10268712" cy="1700784"/>
          </a:xfrm>
        </p:spPr>
        <p:txBody>
          <a:bodyPr>
            <a:normAutofit/>
          </a:bodyPr>
          <a:lstStyle/>
          <a:p>
            <a:r>
              <a:rPr lang="nl-NL" sz="6600" dirty="0">
                <a:solidFill>
                  <a:schemeClr val="bg1"/>
                </a:solidFill>
                <a:latin typeface="+mj-lt"/>
              </a:rPr>
              <a:t>1. Verkenning</a:t>
            </a:r>
          </a:p>
        </p:txBody>
      </p:sp>
      <p:pic>
        <p:nvPicPr>
          <p:cNvPr id="6" name="Afbeelding 5" descr="Leraar po - SLO">
            <a:extLst>
              <a:ext uri="{FF2B5EF4-FFF2-40B4-BE49-F238E27FC236}">
                <a16:creationId xmlns:a16="http://schemas.microsoft.com/office/drawing/2014/main" id="{ED8247EE-2CCF-8A36-99D0-EE5AB8959E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4430" y="-44291"/>
            <a:ext cx="2917570" cy="2424994"/>
          </a:xfrm>
          <a:prstGeom prst="rect">
            <a:avLst/>
          </a:prstGeom>
          <a:noFill/>
          <a:ln>
            <a:noFill/>
          </a:ln>
        </p:spPr>
      </p:pic>
      <p:pic>
        <p:nvPicPr>
          <p:cNvPr id="2" name="Afbeelding 1" descr="Landelijke snelweg tot de horizon">
            <a:extLst>
              <a:ext uri="{FF2B5EF4-FFF2-40B4-BE49-F238E27FC236}">
                <a16:creationId xmlns:a16="http://schemas.microsoft.com/office/drawing/2014/main" id="{9A3D4405-4887-CDFA-920A-FDA68659E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616" y="3486072"/>
            <a:ext cx="5059384" cy="3371928"/>
          </a:xfrm>
          <a:prstGeom prst="rect">
            <a:avLst/>
          </a:prstGeom>
        </p:spPr>
      </p:pic>
    </p:spTree>
    <p:extLst>
      <p:ext uri="{BB962C8B-B14F-4D97-AF65-F5344CB8AC3E}">
        <p14:creationId xmlns:p14="http://schemas.microsoft.com/office/powerpoint/2010/main" val="55358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350EE-9D37-3D74-3D58-67FB99990056}"/>
              </a:ext>
            </a:extLst>
          </p:cNvPr>
          <p:cNvSpPr>
            <a:spLocks noGrp="1"/>
          </p:cNvSpPr>
          <p:nvPr>
            <p:ph type="title"/>
          </p:nvPr>
        </p:nvSpPr>
        <p:spPr>
          <a:xfrm>
            <a:off x="358140" y="1142367"/>
            <a:ext cx="10515600" cy="1033906"/>
          </a:xfrm>
        </p:spPr>
        <p:txBody>
          <a:bodyPr>
            <a:normAutofit/>
          </a:bodyPr>
          <a:lstStyle/>
          <a:p>
            <a:r>
              <a:rPr lang="nl-NL" sz="6000" b="1" dirty="0">
                <a:solidFill>
                  <a:schemeClr val="bg1"/>
                </a:solidFill>
                <a:latin typeface="+mj-lt"/>
              </a:rPr>
              <a:t>2. Verdieping</a:t>
            </a:r>
          </a:p>
        </p:txBody>
      </p:sp>
      <p:sp>
        <p:nvSpPr>
          <p:cNvPr id="3" name="Tijdelijke aanduiding voor tekst 2">
            <a:extLst>
              <a:ext uri="{FF2B5EF4-FFF2-40B4-BE49-F238E27FC236}">
                <a16:creationId xmlns:a16="http://schemas.microsoft.com/office/drawing/2014/main" id="{B85DF3B5-F9A5-1C8F-72E8-143FDACE2DBA}"/>
              </a:ext>
            </a:extLst>
          </p:cNvPr>
          <p:cNvSpPr>
            <a:spLocks noGrp="1"/>
          </p:cNvSpPr>
          <p:nvPr>
            <p:ph type="body" sz="quarter" idx="12"/>
          </p:nvPr>
        </p:nvSpPr>
        <p:spPr>
          <a:xfrm>
            <a:off x="5316952" y="2293620"/>
            <a:ext cx="6558818" cy="4648200"/>
          </a:xfrm>
        </p:spPr>
        <p:txBody>
          <a:bodyPr>
            <a:normAutofit fontScale="85000" lnSpcReduction="20000"/>
          </a:bodyPr>
          <a:lstStyle/>
          <a:p>
            <a:r>
              <a:rPr lang="nl-NL" sz="2200" dirty="0"/>
              <a:t>Wat weten we nu en wat weten we nog niet?   </a:t>
            </a:r>
          </a:p>
          <a:p>
            <a:endParaRPr lang="nl-NL" sz="2200" dirty="0"/>
          </a:p>
          <a:p>
            <a:pPr marL="285750" indent="-285750">
              <a:buFont typeface="Wingdings" panose="05000000000000000000" pitchFamily="2" charset="2"/>
              <a:buChar char="Ø"/>
            </a:pPr>
            <a:r>
              <a:rPr lang="nl-NL" sz="2200" dirty="0"/>
              <a:t>student kiest een eigen verdiepende onderzoeksvraag</a:t>
            </a:r>
          </a:p>
          <a:p>
            <a:pPr marL="285750" indent="-285750">
              <a:buFont typeface="Wingdings" panose="05000000000000000000" pitchFamily="2" charset="2"/>
              <a:buChar char="Ø"/>
            </a:pPr>
            <a:endParaRPr lang="nl-NL" sz="550" dirty="0"/>
          </a:p>
          <a:p>
            <a:pPr marL="285750" indent="-285750">
              <a:buFont typeface="Wingdings" panose="05000000000000000000" pitchFamily="2" charset="2"/>
              <a:buChar char="Ø"/>
            </a:pPr>
            <a:r>
              <a:rPr lang="nl-NL" sz="2200" dirty="0"/>
              <a:t>maakt keuze voor instrumenten en methodieken, zoekt bijhorende literatuur, verzamelt data, concludeert, stelt nieuwe vragen, ...</a:t>
            </a:r>
          </a:p>
          <a:p>
            <a:pPr marL="285750" indent="-285750">
              <a:buFont typeface="Wingdings" panose="05000000000000000000" pitchFamily="2" charset="2"/>
              <a:buChar char="Ø"/>
            </a:pPr>
            <a:endParaRPr lang="nl-NL" sz="550" dirty="0"/>
          </a:p>
          <a:p>
            <a:pPr marL="285750" indent="-285750">
              <a:buFont typeface="Wingdings" panose="05000000000000000000" pitchFamily="2" charset="2"/>
              <a:buChar char="Ø"/>
            </a:pPr>
            <a:r>
              <a:rPr lang="nl-NL" sz="2200" dirty="0"/>
              <a:t>peerfeedback tijdens de bijeenkomsten </a:t>
            </a:r>
          </a:p>
          <a:p>
            <a:endParaRPr lang="nl-NL" sz="550" dirty="0"/>
          </a:p>
          <a:p>
            <a:pPr marL="285750" indent="-285750">
              <a:buFont typeface="Wingdings" panose="05000000000000000000" pitchFamily="2" charset="2"/>
              <a:buChar char="Ø"/>
            </a:pPr>
            <a:r>
              <a:rPr lang="nl-NL" sz="2200" dirty="0" err="1"/>
              <a:t>feedforward</a:t>
            </a:r>
            <a:r>
              <a:rPr lang="nl-NL" sz="2200" dirty="0"/>
              <a:t> op het verslag door begeleider uit het werkveld en instituutsbegeleider </a:t>
            </a:r>
            <a:endParaRPr lang="nl-NL" sz="550" dirty="0"/>
          </a:p>
          <a:p>
            <a:r>
              <a:rPr lang="nl-NL" sz="2200" dirty="0"/>
              <a:t>	(ook weer te gebruiken voor verbeteractie). </a:t>
            </a:r>
          </a:p>
        </p:txBody>
      </p:sp>
      <p:pic>
        <p:nvPicPr>
          <p:cNvPr id="5" name="Afbeelding 4" descr="Topje van ijsberg onder water">
            <a:extLst>
              <a:ext uri="{FF2B5EF4-FFF2-40B4-BE49-F238E27FC236}">
                <a16:creationId xmlns:a16="http://schemas.microsoft.com/office/drawing/2014/main" id="{C967A19A-1683-22CC-A90A-0F99CAEB7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 y="2686682"/>
            <a:ext cx="4890759" cy="3404877"/>
          </a:xfrm>
          <a:prstGeom prst="rect">
            <a:avLst/>
          </a:prstGeom>
        </p:spPr>
      </p:pic>
    </p:spTree>
    <p:extLst>
      <p:ext uri="{BB962C8B-B14F-4D97-AF65-F5344CB8AC3E}">
        <p14:creationId xmlns:p14="http://schemas.microsoft.com/office/powerpoint/2010/main" val="1047458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E309B-559C-7105-9390-4030F6F47CC1}"/>
              </a:ext>
            </a:extLst>
          </p:cNvPr>
          <p:cNvSpPr>
            <a:spLocks noGrp="1"/>
          </p:cNvSpPr>
          <p:nvPr>
            <p:ph type="title"/>
          </p:nvPr>
        </p:nvSpPr>
        <p:spPr>
          <a:xfrm>
            <a:off x="575310" y="1113790"/>
            <a:ext cx="10515600" cy="1033906"/>
          </a:xfrm>
        </p:spPr>
        <p:txBody>
          <a:bodyPr>
            <a:normAutofit/>
          </a:bodyPr>
          <a:lstStyle/>
          <a:p>
            <a:r>
              <a:rPr lang="nl-NL" sz="6600" b="1" dirty="0">
                <a:solidFill>
                  <a:schemeClr val="bg1"/>
                </a:solidFill>
                <a:latin typeface="+mj-lt"/>
              </a:rPr>
              <a:t>3. Verbeteractie</a:t>
            </a:r>
          </a:p>
        </p:txBody>
      </p:sp>
      <p:sp>
        <p:nvSpPr>
          <p:cNvPr id="3" name="Tijdelijke aanduiding voor tekst 2">
            <a:extLst>
              <a:ext uri="{FF2B5EF4-FFF2-40B4-BE49-F238E27FC236}">
                <a16:creationId xmlns:a16="http://schemas.microsoft.com/office/drawing/2014/main" id="{7634E7CB-8327-1B1B-C6E1-88273A7F62AD}"/>
              </a:ext>
            </a:extLst>
          </p:cNvPr>
          <p:cNvSpPr>
            <a:spLocks noGrp="1"/>
          </p:cNvSpPr>
          <p:nvPr>
            <p:ph type="body" sz="quarter" idx="12"/>
          </p:nvPr>
        </p:nvSpPr>
        <p:spPr>
          <a:xfrm>
            <a:off x="398526" y="2334889"/>
            <a:ext cx="6710934" cy="4648200"/>
          </a:xfrm>
        </p:spPr>
        <p:txBody>
          <a:bodyPr>
            <a:normAutofit fontScale="92500" lnSpcReduction="10000"/>
          </a:bodyPr>
          <a:lstStyle/>
          <a:p>
            <a:pPr marL="285750" indent="-285750">
              <a:buFont typeface="Wingdings" panose="05000000000000000000" pitchFamily="2" charset="2"/>
              <a:buChar char="Ø"/>
            </a:pPr>
            <a:r>
              <a:rPr lang="nl-NL" sz="2200" dirty="0"/>
              <a:t>student ontwerpt een beroepsproduct om zijn onderwijspraktijk (wat betreft formatief handelen) te verbeteren.</a:t>
            </a:r>
          </a:p>
          <a:p>
            <a:pPr marL="285750" indent="-285750">
              <a:buFont typeface="Wingdings" panose="05000000000000000000" pitchFamily="2" charset="2"/>
              <a:buChar char="Ø"/>
            </a:pPr>
            <a:r>
              <a:rPr lang="nl-NL" sz="2200" dirty="0"/>
              <a:t>afronding: </a:t>
            </a:r>
          </a:p>
          <a:p>
            <a:pPr marL="623094" indent="-311150">
              <a:buFont typeface="Arial" panose="020B0604020202020204" pitchFamily="34" charset="0"/>
              <a:buChar char="•"/>
            </a:pPr>
            <a:r>
              <a:rPr lang="nl-NL" sz="2200" dirty="0"/>
              <a:t>eindpresentatie over ontwikkeling als onderzoekende leraar  </a:t>
            </a:r>
          </a:p>
          <a:p>
            <a:pPr marL="623094" indent="-311150">
              <a:buFont typeface="Arial" panose="020B0604020202020204" pitchFamily="34" charset="0"/>
              <a:buChar char="•"/>
            </a:pPr>
            <a:endParaRPr lang="nl-NL" sz="550" dirty="0"/>
          </a:p>
          <a:p>
            <a:pPr marL="623094" indent="-311150">
              <a:buFont typeface="Arial" panose="020B0604020202020204" pitchFamily="34" charset="0"/>
              <a:buChar char="•"/>
            </a:pPr>
            <a:r>
              <a:rPr lang="nl-NL" sz="2200" dirty="0"/>
              <a:t>artikel waarin het gehele proces (3 cycli waarvan de eerste twee alleen benoemd worden in de probleemverkenning/aanleiding) en beroepsproduct beschreven worden. </a:t>
            </a:r>
          </a:p>
          <a:p>
            <a:pPr marL="285750" indent="-285750">
              <a:buFont typeface="Wingdings" panose="05000000000000000000" pitchFamily="2" charset="2"/>
              <a:buChar char="Ø"/>
            </a:pPr>
            <a:r>
              <a:rPr lang="nl-NL" sz="2200" dirty="0"/>
              <a:t>beoordeling door onderzoeksbegeleider uit het werkveld en instituutsbegeleider.</a:t>
            </a:r>
          </a:p>
          <a:p>
            <a:endParaRPr lang="nl-NL" dirty="0"/>
          </a:p>
        </p:txBody>
      </p:sp>
      <p:pic>
        <p:nvPicPr>
          <p:cNvPr id="5" name="Afbeelding 4" descr="Veelkleurige grafiekblokken">
            <a:extLst>
              <a:ext uri="{FF2B5EF4-FFF2-40B4-BE49-F238E27FC236}">
                <a16:creationId xmlns:a16="http://schemas.microsoft.com/office/drawing/2014/main" id="{4854FE6F-8369-5743-4CC3-F4525EE3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260" y="2965450"/>
            <a:ext cx="4168140" cy="2778760"/>
          </a:xfrm>
          <a:prstGeom prst="rect">
            <a:avLst/>
          </a:prstGeom>
        </p:spPr>
      </p:pic>
    </p:spTree>
    <p:extLst>
      <p:ext uri="{BB962C8B-B14F-4D97-AF65-F5344CB8AC3E}">
        <p14:creationId xmlns:p14="http://schemas.microsoft.com/office/powerpoint/2010/main" val="121759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EAEBC-328A-9B21-4F81-8726CF013E70}"/>
              </a:ext>
            </a:extLst>
          </p:cNvPr>
          <p:cNvSpPr>
            <a:spLocks noGrp="1"/>
          </p:cNvSpPr>
          <p:nvPr>
            <p:ph type="title"/>
          </p:nvPr>
        </p:nvSpPr>
        <p:spPr>
          <a:xfrm>
            <a:off x="649086" y="2607485"/>
            <a:ext cx="5126182" cy="3167783"/>
          </a:xfrm>
        </p:spPr>
        <p:txBody>
          <a:bodyPr>
            <a:normAutofit/>
          </a:bodyPr>
          <a:lstStyle/>
          <a:p>
            <a:r>
              <a:rPr lang="nl-NL" sz="4400" b="1" dirty="0"/>
              <a:t>Vragen aan….. </a:t>
            </a:r>
            <a:br>
              <a:rPr lang="nl-NL" sz="4400" b="1" dirty="0"/>
            </a:br>
            <a:br>
              <a:rPr lang="nl-NL" sz="4400" b="1" dirty="0"/>
            </a:br>
            <a:r>
              <a:rPr lang="nl-NL" sz="4400" b="1" dirty="0"/>
              <a:t>		Teun</a:t>
            </a:r>
          </a:p>
        </p:txBody>
      </p:sp>
      <p:pic>
        <p:nvPicPr>
          <p:cNvPr id="4" name="Picture 2" descr="Ik wil graag alles van je weten - Boomerang Cards">
            <a:extLst>
              <a:ext uri="{FF2B5EF4-FFF2-40B4-BE49-F238E27FC236}">
                <a16:creationId xmlns:a16="http://schemas.microsoft.com/office/drawing/2014/main" id="{C74A5522-3116-0A3B-9671-C3E65176E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368" y="569344"/>
            <a:ext cx="4291229" cy="60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1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E5C1E-E276-57EE-7718-95763B3107E3}"/>
              </a:ext>
            </a:extLst>
          </p:cNvPr>
          <p:cNvSpPr>
            <a:spLocks noGrp="1"/>
          </p:cNvSpPr>
          <p:nvPr>
            <p:ph type="title"/>
          </p:nvPr>
        </p:nvSpPr>
        <p:spPr/>
        <p:txBody>
          <a:bodyPr/>
          <a:lstStyle/>
          <a:p>
            <a:r>
              <a:rPr lang="nl-NL" dirty="0"/>
              <a:t>contactgegevens</a:t>
            </a:r>
          </a:p>
        </p:txBody>
      </p:sp>
      <p:sp>
        <p:nvSpPr>
          <p:cNvPr id="3" name="Tijdelijke aanduiding voor inhoud 2">
            <a:extLst>
              <a:ext uri="{FF2B5EF4-FFF2-40B4-BE49-F238E27FC236}">
                <a16:creationId xmlns:a16="http://schemas.microsoft.com/office/drawing/2014/main" id="{EA3E7792-6E07-4E94-CBB5-66884BC21F42}"/>
              </a:ext>
            </a:extLst>
          </p:cNvPr>
          <p:cNvSpPr>
            <a:spLocks noGrp="1"/>
          </p:cNvSpPr>
          <p:nvPr>
            <p:ph idx="1"/>
          </p:nvPr>
        </p:nvSpPr>
        <p:spPr/>
        <p:txBody>
          <a:bodyPr/>
          <a:lstStyle/>
          <a:p>
            <a:r>
              <a:rPr lang="nl-NL" dirty="0">
                <a:hlinkClick r:id="rId2"/>
              </a:rPr>
              <a:t>Marieke.kleinhuis@han.nl</a:t>
            </a:r>
            <a:r>
              <a:rPr lang="nl-NL" dirty="0"/>
              <a:t> </a:t>
            </a:r>
          </a:p>
          <a:p>
            <a:r>
              <a:rPr lang="nl-NL" dirty="0">
                <a:hlinkClick r:id="rId3"/>
              </a:rPr>
              <a:t>Sissy.Uhrig@han.nl</a:t>
            </a:r>
            <a:r>
              <a:rPr lang="nl-NL" dirty="0"/>
              <a:t> </a:t>
            </a:r>
          </a:p>
        </p:txBody>
      </p:sp>
    </p:spTree>
    <p:extLst>
      <p:ext uri="{BB962C8B-B14F-4D97-AF65-F5344CB8AC3E}">
        <p14:creationId xmlns:p14="http://schemas.microsoft.com/office/powerpoint/2010/main" val="205063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B381-D6E9-AC56-2C2F-9C424BA62766}"/>
              </a:ext>
            </a:extLst>
          </p:cNvPr>
          <p:cNvSpPr>
            <a:spLocks noGrp="1"/>
          </p:cNvSpPr>
          <p:nvPr>
            <p:ph type="title"/>
          </p:nvPr>
        </p:nvSpPr>
        <p:spPr>
          <a:xfrm>
            <a:off x="0" y="768096"/>
            <a:ext cx="12252960" cy="3136392"/>
          </a:xfrm>
        </p:spPr>
        <p:txBody>
          <a:bodyPr>
            <a:normAutofit/>
          </a:bodyPr>
          <a:lstStyle/>
          <a:p>
            <a:r>
              <a:rPr lang="nl-NL" sz="7000" dirty="0"/>
              <a:t>Formatief handelen: hoe dan?</a:t>
            </a:r>
          </a:p>
        </p:txBody>
      </p:sp>
      <p:sp>
        <p:nvSpPr>
          <p:cNvPr id="3" name="Tijdelijke aanduiding voor tekst 2">
            <a:extLst>
              <a:ext uri="{FF2B5EF4-FFF2-40B4-BE49-F238E27FC236}">
                <a16:creationId xmlns:a16="http://schemas.microsoft.com/office/drawing/2014/main" id="{D78439F5-A6E8-5047-B094-38B9D22796CD}"/>
              </a:ext>
            </a:extLst>
          </p:cNvPr>
          <p:cNvSpPr>
            <a:spLocks noGrp="1"/>
          </p:cNvSpPr>
          <p:nvPr>
            <p:ph type="body" idx="1"/>
          </p:nvPr>
        </p:nvSpPr>
        <p:spPr>
          <a:xfrm>
            <a:off x="388620" y="4544568"/>
            <a:ext cx="11304270" cy="1545336"/>
          </a:xfrm>
        </p:spPr>
        <p:txBody>
          <a:bodyPr/>
          <a:lstStyle/>
          <a:p>
            <a:r>
              <a:rPr lang="nl-NL" dirty="0"/>
              <a:t>Naar een programma van formatieve leeractiviteiten</a:t>
            </a:r>
          </a:p>
        </p:txBody>
      </p:sp>
    </p:spTree>
    <p:extLst>
      <p:ext uri="{BB962C8B-B14F-4D97-AF65-F5344CB8AC3E}">
        <p14:creationId xmlns:p14="http://schemas.microsoft.com/office/powerpoint/2010/main" val="2898507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D771B99-D76D-BB3A-F9AD-C8CC1AA62AA9}"/>
              </a:ext>
            </a:extLst>
          </p:cNvPr>
          <p:cNvPicPr>
            <a:picLocks noChangeAspect="1"/>
          </p:cNvPicPr>
          <p:nvPr/>
        </p:nvPicPr>
        <p:blipFill rotWithShape="1">
          <a:blip r:embed="rId2"/>
          <a:srcRect l="6875" t="16907" r="40077" b="14639"/>
          <a:stretch/>
        </p:blipFill>
        <p:spPr>
          <a:xfrm>
            <a:off x="-137160" y="1312180"/>
            <a:ext cx="7259260" cy="5269203"/>
          </a:xfrm>
          <a:prstGeom prst="rect">
            <a:avLst/>
          </a:prstGeom>
        </p:spPr>
      </p:pic>
      <p:pic>
        <p:nvPicPr>
          <p:cNvPr id="4" name="Afbeelding 3">
            <a:extLst>
              <a:ext uri="{FF2B5EF4-FFF2-40B4-BE49-F238E27FC236}">
                <a16:creationId xmlns:a16="http://schemas.microsoft.com/office/drawing/2014/main" id="{D91C8DAD-7BB2-CE0D-4ECE-B799860D5B0F}"/>
              </a:ext>
            </a:extLst>
          </p:cNvPr>
          <p:cNvPicPr>
            <a:picLocks noChangeAspect="1"/>
          </p:cNvPicPr>
          <p:nvPr/>
        </p:nvPicPr>
        <p:blipFill rotWithShape="1">
          <a:blip r:embed="rId3"/>
          <a:srcRect l="60570" t="27481" r="3583" b="15739"/>
          <a:stretch/>
        </p:blipFill>
        <p:spPr>
          <a:xfrm>
            <a:off x="7122100" y="2087139"/>
            <a:ext cx="5136476" cy="4576551"/>
          </a:xfrm>
          <a:prstGeom prst="rect">
            <a:avLst/>
          </a:prstGeom>
        </p:spPr>
      </p:pic>
      <p:pic>
        <p:nvPicPr>
          <p:cNvPr id="5" name="Afbeelding 4">
            <a:extLst>
              <a:ext uri="{FF2B5EF4-FFF2-40B4-BE49-F238E27FC236}">
                <a16:creationId xmlns:a16="http://schemas.microsoft.com/office/drawing/2014/main" id="{85503294-B4CF-FC15-C29B-31DA16FFD184}"/>
              </a:ext>
            </a:extLst>
          </p:cNvPr>
          <p:cNvPicPr>
            <a:picLocks noChangeAspect="1"/>
          </p:cNvPicPr>
          <p:nvPr/>
        </p:nvPicPr>
        <p:blipFill rotWithShape="1">
          <a:blip r:embed="rId3"/>
          <a:srcRect l="59322" t="13333" r="6860" b="72519"/>
          <a:stretch/>
        </p:blipFill>
        <p:spPr>
          <a:xfrm>
            <a:off x="6960869" y="950248"/>
            <a:ext cx="4830957" cy="1136891"/>
          </a:xfrm>
          <a:prstGeom prst="rect">
            <a:avLst/>
          </a:prstGeom>
        </p:spPr>
      </p:pic>
    </p:spTree>
    <p:extLst>
      <p:ext uri="{BB962C8B-B14F-4D97-AF65-F5344CB8AC3E}">
        <p14:creationId xmlns:p14="http://schemas.microsoft.com/office/powerpoint/2010/main" val="393292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B3C44593-F350-8B32-EADC-CCF0A1C5434C}"/>
              </a:ext>
            </a:extLst>
          </p:cNvPr>
          <p:cNvPicPr>
            <a:picLocks noChangeAspect="1"/>
          </p:cNvPicPr>
          <p:nvPr/>
        </p:nvPicPr>
        <p:blipFill rotWithShape="1">
          <a:blip r:embed="rId2"/>
          <a:srcRect t="25000"/>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DA53CA-12D1-1D60-A513-4A1BFD093347}"/>
              </a:ext>
            </a:extLst>
          </p:cNvPr>
          <p:cNvSpPr>
            <a:spLocks noGrp="1"/>
          </p:cNvSpPr>
          <p:nvPr>
            <p:ph type="title"/>
          </p:nvPr>
        </p:nvSpPr>
        <p:spPr>
          <a:xfrm>
            <a:off x="961644" y="4572003"/>
            <a:ext cx="10268712" cy="1169121"/>
          </a:xfrm>
        </p:spPr>
        <p:txBody>
          <a:bodyPr vert="horz" lIns="91440" tIns="45720" rIns="91440" bIns="45720" rtlCol="0" anchor="ctr">
            <a:normAutofit/>
          </a:bodyPr>
          <a:lstStyle/>
          <a:p>
            <a:pPr algn="ctr" defTabSz="914400"/>
            <a:r>
              <a:rPr lang="en-US"/>
              <a:t>Formatief toetsen</a:t>
            </a:r>
          </a:p>
        </p:txBody>
      </p:sp>
      <p:sp>
        <p:nvSpPr>
          <p:cNvPr id="3" name="Tijdelijke aanduiding voor tekst 2">
            <a:extLst>
              <a:ext uri="{FF2B5EF4-FFF2-40B4-BE49-F238E27FC236}">
                <a16:creationId xmlns:a16="http://schemas.microsoft.com/office/drawing/2014/main" id="{5FC2946C-C2BA-616E-3C69-67FD52C9F81E}"/>
              </a:ext>
            </a:extLst>
          </p:cNvPr>
          <p:cNvSpPr>
            <a:spLocks noGrp="1"/>
          </p:cNvSpPr>
          <p:nvPr>
            <p:ph type="body" idx="1"/>
          </p:nvPr>
        </p:nvSpPr>
        <p:spPr>
          <a:xfrm>
            <a:off x="961644" y="5745015"/>
            <a:ext cx="10268712" cy="517315"/>
          </a:xfrm>
        </p:spPr>
        <p:txBody>
          <a:bodyPr vert="horz" lIns="91440" tIns="45720" rIns="91440" bIns="45720" rtlCol="0" anchor="ctr">
            <a:normAutofit/>
          </a:bodyPr>
          <a:lstStyle/>
          <a:p>
            <a:pPr algn="ctr" defTabSz="914400"/>
            <a:r>
              <a:rPr lang="en-US" sz="2400" spc="50">
                <a:solidFill>
                  <a:schemeClr val="bg1"/>
                </a:solidFill>
              </a:rPr>
              <a:t>In de lerarenopleiding aardrijkskunde</a:t>
            </a:r>
          </a:p>
        </p:txBody>
      </p:sp>
    </p:spTree>
    <p:extLst>
      <p:ext uri="{BB962C8B-B14F-4D97-AF65-F5344CB8AC3E}">
        <p14:creationId xmlns:p14="http://schemas.microsoft.com/office/powerpoint/2010/main" val="130515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FEEFC-1550-56F9-9258-9DDE342249DA}"/>
              </a:ext>
            </a:extLst>
          </p:cNvPr>
          <p:cNvSpPr>
            <a:spLocks noGrp="1"/>
          </p:cNvSpPr>
          <p:nvPr>
            <p:ph type="title"/>
          </p:nvPr>
        </p:nvSpPr>
        <p:spPr/>
        <p:txBody>
          <a:bodyPr>
            <a:normAutofit fontScale="90000"/>
          </a:bodyPr>
          <a:lstStyle/>
          <a:p>
            <a:r>
              <a:rPr lang="nl-NL" dirty="0"/>
              <a:t>Toetsing 2 - aardrijkskunde</a:t>
            </a:r>
          </a:p>
        </p:txBody>
      </p:sp>
      <p:sp>
        <p:nvSpPr>
          <p:cNvPr id="3" name="Tijdelijke aanduiding voor inhoud 2">
            <a:extLst>
              <a:ext uri="{FF2B5EF4-FFF2-40B4-BE49-F238E27FC236}">
                <a16:creationId xmlns:a16="http://schemas.microsoft.com/office/drawing/2014/main" id="{B6EE7661-1911-B828-CC9C-07B3382393D3}"/>
              </a:ext>
            </a:extLst>
          </p:cNvPr>
          <p:cNvSpPr>
            <a:spLocks noGrp="1"/>
          </p:cNvSpPr>
          <p:nvPr>
            <p:ph idx="1"/>
          </p:nvPr>
        </p:nvSpPr>
        <p:spPr/>
        <p:txBody>
          <a:bodyPr/>
          <a:lstStyle/>
          <a:p>
            <a:r>
              <a:rPr lang="nl-NL" dirty="0"/>
              <a:t>Context: </a:t>
            </a:r>
          </a:p>
          <a:p>
            <a:r>
              <a:rPr lang="nl-NL" dirty="0"/>
              <a:t>- toetsing 1: in 2</a:t>
            </a:r>
            <a:r>
              <a:rPr lang="nl-NL" baseline="30000" dirty="0"/>
              <a:t>e</a:t>
            </a:r>
            <a:r>
              <a:rPr lang="nl-NL" dirty="0"/>
              <a:t> semester jaar 2</a:t>
            </a:r>
          </a:p>
          <a:p>
            <a:r>
              <a:rPr lang="nl-NL" dirty="0"/>
              <a:t>- toetsing 2: in 1</a:t>
            </a:r>
            <a:r>
              <a:rPr lang="nl-NL" baseline="30000" dirty="0"/>
              <a:t>e</a:t>
            </a:r>
            <a:r>
              <a:rPr lang="nl-NL" dirty="0"/>
              <a:t> periode jaar 3. Ze lopen dan ook stage</a:t>
            </a:r>
          </a:p>
          <a:p>
            <a:r>
              <a:rPr lang="nl-NL" dirty="0"/>
              <a:t>- 6 colleges van 3 uur in 1</a:t>
            </a:r>
            <a:r>
              <a:rPr lang="nl-NL" baseline="30000" dirty="0"/>
              <a:t>e</a:t>
            </a:r>
            <a:r>
              <a:rPr lang="nl-NL" dirty="0"/>
              <a:t> periode, 1 college van 3 uur in 2</a:t>
            </a:r>
            <a:r>
              <a:rPr lang="nl-NL" baseline="30000" dirty="0"/>
              <a:t>e</a:t>
            </a:r>
            <a:r>
              <a:rPr lang="nl-NL" dirty="0"/>
              <a:t> periode.</a:t>
            </a:r>
          </a:p>
        </p:txBody>
      </p:sp>
    </p:spTree>
    <p:extLst>
      <p:ext uri="{BB962C8B-B14F-4D97-AF65-F5344CB8AC3E}">
        <p14:creationId xmlns:p14="http://schemas.microsoft.com/office/powerpoint/2010/main" val="217495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8513D-B1D5-82E0-8606-817140032735}"/>
              </a:ext>
            </a:extLst>
          </p:cNvPr>
          <p:cNvSpPr>
            <a:spLocks noGrp="1"/>
          </p:cNvSpPr>
          <p:nvPr>
            <p:ph type="title"/>
          </p:nvPr>
        </p:nvSpPr>
        <p:spPr/>
        <p:txBody>
          <a:bodyPr/>
          <a:lstStyle/>
          <a:p>
            <a:r>
              <a:rPr lang="nl-NL" dirty="0"/>
              <a:t>doel van het vak</a:t>
            </a:r>
          </a:p>
        </p:txBody>
      </p:sp>
      <p:sp>
        <p:nvSpPr>
          <p:cNvPr id="3" name="Tijdelijke aanduiding voor inhoud 2">
            <a:extLst>
              <a:ext uri="{FF2B5EF4-FFF2-40B4-BE49-F238E27FC236}">
                <a16:creationId xmlns:a16="http://schemas.microsoft.com/office/drawing/2014/main" id="{28A34CC7-4786-52C8-D9B8-9032F252B7EA}"/>
              </a:ext>
            </a:extLst>
          </p:cNvPr>
          <p:cNvSpPr>
            <a:spLocks noGrp="1"/>
          </p:cNvSpPr>
          <p:nvPr>
            <p:ph idx="1"/>
          </p:nvPr>
        </p:nvSpPr>
        <p:spPr/>
        <p:txBody>
          <a:bodyPr/>
          <a:lstStyle/>
          <a:p>
            <a:pPr algn="just"/>
            <a:r>
              <a:rPr lang="nl-NL" sz="1800" dirty="0">
                <a:solidFill>
                  <a:srgbClr val="000000"/>
                </a:solidFill>
                <a:effectLst/>
                <a:latin typeface="Arial" panose="020B0604020202020204" pitchFamily="34" charset="0"/>
                <a:ea typeface="Cambria" panose="02040503050406030204" pitchFamily="18" charset="0"/>
                <a:cs typeface="Arial" panose="020B0604020202020204" pitchFamily="34" charset="0"/>
              </a:rPr>
              <a:t>Tijdens dit vak leer je hoe je formatief evalueren/handelen kunt toepassen in je eigen lespraktijk, waarbij je het leren van de leerlingen effectief kunt ondersteunen. </a:t>
            </a:r>
          </a:p>
          <a:p>
            <a:pPr algn="just"/>
            <a:r>
              <a:rPr lang="nl-NL" sz="1800" dirty="0">
                <a:solidFill>
                  <a:srgbClr val="000000"/>
                </a:solidFill>
                <a:effectLst/>
                <a:latin typeface="Arial" panose="020B0604020202020204" pitchFamily="34" charset="0"/>
                <a:ea typeface="Cambria" panose="02040503050406030204" pitchFamily="18" charset="0"/>
                <a:cs typeface="Arial" panose="020B0604020202020204" pitchFamily="34" charset="0"/>
              </a:rPr>
              <a:t>De nadruk ligt daarbij op het bezien van formatieve activiteiten als samenhangende activiteiten: wat moeten leerlingen leren (leerdoelen en succescriteria), welke activiteiten passen daarbij, wanneer moet ik wat weten om te achterhalen waar leerlingen zijn ten aanzien van de leerdoelen (ijkpunten), welke feedback en </a:t>
            </a:r>
            <a:r>
              <a:rPr lang="nl-NL" sz="1800" dirty="0" err="1">
                <a:solidFill>
                  <a:srgbClr val="000000"/>
                </a:solidFill>
                <a:effectLst/>
                <a:latin typeface="Arial" panose="020B0604020202020204" pitchFamily="34" charset="0"/>
                <a:ea typeface="Cambria" panose="02040503050406030204" pitchFamily="18" charset="0"/>
                <a:cs typeface="Arial" panose="020B0604020202020204" pitchFamily="34" charset="0"/>
              </a:rPr>
              <a:t>feedforward</a:t>
            </a:r>
            <a:r>
              <a:rPr lang="nl-NL" sz="1800" dirty="0">
                <a:solidFill>
                  <a:srgbClr val="000000"/>
                </a:solidFill>
                <a:effectLst/>
                <a:latin typeface="Arial" panose="020B0604020202020204" pitchFamily="34" charset="0"/>
                <a:ea typeface="Cambria" panose="02040503050406030204" pitchFamily="18" charset="0"/>
                <a:cs typeface="Arial" panose="020B0604020202020204" pitchFamily="34" charset="0"/>
              </a:rPr>
              <a:t> hebben ze nodig en hoe pas ik het onderwijs vervolgens aan, etc. </a:t>
            </a:r>
          </a:p>
          <a:p>
            <a:pPr algn="just"/>
            <a:r>
              <a:rPr lang="nl-NL" sz="1800" dirty="0">
                <a:solidFill>
                  <a:srgbClr val="000000"/>
                </a:solidFill>
                <a:effectLst/>
                <a:latin typeface="Arial" panose="020B0604020202020204" pitchFamily="34" charset="0"/>
                <a:ea typeface="Cambria" panose="02040503050406030204" pitchFamily="18" charset="0"/>
                <a:cs typeface="Arial" panose="020B0604020202020204" pitchFamily="34" charset="0"/>
              </a:rPr>
              <a:t>Je gebruikt hierbij de 5 fasen van formatief evalueren van Gulikers en Baartman. </a:t>
            </a:r>
          </a:p>
          <a:p>
            <a:pPr algn="just"/>
            <a:r>
              <a:rPr lang="nl-NL" sz="1800" dirty="0">
                <a:solidFill>
                  <a:srgbClr val="000000"/>
                </a:solidFill>
                <a:effectLst/>
                <a:latin typeface="Arial" panose="020B0604020202020204" pitchFamily="34" charset="0"/>
                <a:ea typeface="Cambria" panose="02040503050406030204" pitchFamily="18" charset="0"/>
                <a:cs typeface="Arial" panose="020B0604020202020204" pitchFamily="34" charset="0"/>
              </a:rPr>
              <a:t>Op stage ga ja steeds een fase uitproberen en deze vervolgens evalueren. </a:t>
            </a:r>
            <a:endParaRPr lang="nl-NL" sz="18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674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BA7F448D-5D4D-CCA4-8A35-5A881AE7EA2B}"/>
              </a:ext>
            </a:extLst>
          </p:cNvPr>
          <p:cNvGraphicFramePr>
            <a:graphicFrameLocks noGrp="1"/>
          </p:cNvGraphicFramePr>
          <p:nvPr>
            <p:extLst>
              <p:ext uri="{D42A27DB-BD31-4B8C-83A1-F6EECF244321}">
                <p14:modId xmlns:p14="http://schemas.microsoft.com/office/powerpoint/2010/main" val="1366927381"/>
              </p:ext>
            </p:extLst>
          </p:nvPr>
        </p:nvGraphicFramePr>
        <p:xfrm>
          <a:off x="731520" y="0"/>
          <a:ext cx="10309860" cy="6857999"/>
        </p:xfrm>
        <a:graphic>
          <a:graphicData uri="http://schemas.openxmlformats.org/drawingml/2006/table">
            <a:tbl>
              <a:tblPr firstRow="1" firstCol="1" bandRow="1">
                <a:tableStyleId>{5C22544A-7EE6-4342-B048-85BDC9FD1C3A}</a:tableStyleId>
              </a:tblPr>
              <a:tblGrid>
                <a:gridCol w="1853713">
                  <a:extLst>
                    <a:ext uri="{9D8B030D-6E8A-4147-A177-3AD203B41FA5}">
                      <a16:colId xmlns:a16="http://schemas.microsoft.com/office/drawing/2014/main" val="1803806915"/>
                    </a:ext>
                  </a:extLst>
                </a:gridCol>
                <a:gridCol w="8456147">
                  <a:extLst>
                    <a:ext uri="{9D8B030D-6E8A-4147-A177-3AD203B41FA5}">
                      <a16:colId xmlns:a16="http://schemas.microsoft.com/office/drawing/2014/main" val="1895613819"/>
                    </a:ext>
                  </a:extLst>
                </a:gridCol>
              </a:tblGrid>
              <a:tr h="317004">
                <a:tc>
                  <a:txBody>
                    <a:bodyPr/>
                    <a:lstStyle/>
                    <a:p>
                      <a:pPr algn="ctr">
                        <a:lnSpc>
                          <a:spcPct val="115000"/>
                        </a:lnSpc>
                      </a:pPr>
                      <a:r>
                        <a:rPr lang="nl-NL" sz="1400" dirty="0">
                          <a:effectLst/>
                        </a:rPr>
                        <a:t>WEEK</a:t>
                      </a:r>
                      <a:endParaRPr lang="nl-NL" sz="14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gn="ctr">
                        <a:lnSpc>
                          <a:spcPct val="115000"/>
                        </a:lnSpc>
                      </a:pPr>
                      <a:r>
                        <a:rPr lang="nl-NL" sz="1400">
                          <a:effectLst/>
                        </a:rPr>
                        <a:t>TOETSING</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1113184827"/>
                  </a:ext>
                </a:extLst>
              </a:tr>
              <a:tr h="857628">
                <a:tc>
                  <a:txBody>
                    <a:bodyPr/>
                    <a:lstStyle/>
                    <a:p>
                      <a:pPr>
                        <a:lnSpc>
                          <a:spcPct val="115000"/>
                        </a:lnSpc>
                      </a:pPr>
                      <a:r>
                        <a:rPr lang="nl-NL" sz="1400">
                          <a:effectLst/>
                        </a:rPr>
                        <a:t>Week 1.1</a:t>
                      </a:r>
                    </a:p>
                    <a:p>
                      <a:pPr>
                        <a:lnSpc>
                          <a:spcPct val="115000"/>
                        </a:lnSpc>
                      </a:pPr>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1 </a:t>
                      </a:r>
                    </a:p>
                    <a:p>
                      <a:pPr marL="342900" lvl="0" indent="-342900">
                        <a:buFont typeface="Symbol" panose="05050102010706020507" pitchFamily="18" charset="2"/>
                        <a:buChar char=""/>
                      </a:pPr>
                      <a:r>
                        <a:rPr lang="nl-NL" sz="1200" dirty="0">
                          <a:effectLst/>
                        </a:rPr>
                        <a:t>Uitleg vak en leertaak</a:t>
                      </a:r>
                    </a:p>
                    <a:p>
                      <a:pPr marL="342900" lvl="0" indent="-342900">
                        <a:buFont typeface="Symbol" panose="05050102010706020507" pitchFamily="18" charset="2"/>
                        <a:buChar char=""/>
                      </a:pPr>
                      <a:r>
                        <a:rPr lang="nl-NL" sz="1200" dirty="0">
                          <a:effectLst/>
                        </a:rPr>
                        <a:t>Wat is formatief evalueren/handelen</a:t>
                      </a:r>
                    </a:p>
                    <a:p>
                      <a:pPr marL="342900" lvl="0" indent="-342900">
                        <a:buFont typeface="Symbol" panose="05050102010706020507" pitchFamily="18" charset="2"/>
                        <a:buChar char=""/>
                      </a:pPr>
                      <a:r>
                        <a:rPr lang="nl-NL" sz="1200" dirty="0">
                          <a:effectLst/>
                        </a:rPr>
                        <a:t>Misconcepties </a:t>
                      </a:r>
                      <a:r>
                        <a:rPr lang="nl-NL" sz="1200" dirty="0" err="1">
                          <a:effectLst/>
                        </a:rPr>
                        <a:t>tav</a:t>
                      </a:r>
                      <a:r>
                        <a:rPr lang="nl-NL" sz="1200" dirty="0">
                          <a:effectLst/>
                        </a:rPr>
                        <a:t> formatief evalueren/handelen</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1480297134"/>
                  </a:ext>
                </a:extLst>
              </a:tr>
              <a:tr h="857628">
                <a:tc>
                  <a:txBody>
                    <a:bodyPr/>
                    <a:lstStyle/>
                    <a:p>
                      <a:pPr>
                        <a:lnSpc>
                          <a:spcPct val="115000"/>
                        </a:lnSpc>
                      </a:pPr>
                      <a:r>
                        <a:rPr lang="nl-NL" sz="1400">
                          <a:effectLst/>
                        </a:rPr>
                        <a:t>Week 1.2</a:t>
                      </a:r>
                    </a:p>
                    <a:p>
                      <a:pPr>
                        <a:lnSpc>
                          <a:spcPct val="115000"/>
                        </a:lnSpc>
                      </a:pPr>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2 </a:t>
                      </a:r>
                    </a:p>
                    <a:p>
                      <a:pPr marL="342900" lvl="0" indent="-342900">
                        <a:buFont typeface="Symbol" panose="05050102010706020507" pitchFamily="18" charset="2"/>
                        <a:buChar char=""/>
                      </a:pPr>
                      <a:r>
                        <a:rPr lang="nl-NL" sz="1200" dirty="0">
                          <a:effectLst/>
                        </a:rPr>
                        <a:t>Bespreken huiswerkopdracht</a:t>
                      </a:r>
                    </a:p>
                    <a:p>
                      <a:pPr marL="342900" lvl="0" indent="-342900">
                        <a:buFont typeface="Symbol" panose="05050102010706020507" pitchFamily="18" charset="2"/>
                        <a:buChar char=""/>
                      </a:pPr>
                      <a:r>
                        <a:rPr lang="nl-NL" sz="1200" dirty="0">
                          <a:effectLst/>
                        </a:rPr>
                        <a:t>Uitleg fase 1 formatief evalueren/handelen</a:t>
                      </a:r>
                    </a:p>
                    <a:p>
                      <a:pPr marL="342900" lvl="0" indent="-342900">
                        <a:buFont typeface="Symbol" panose="05050102010706020507" pitchFamily="18" charset="2"/>
                        <a:buChar char=""/>
                      </a:pPr>
                      <a:r>
                        <a:rPr lang="nl-NL" sz="1200" dirty="0">
                          <a:effectLst/>
                        </a:rPr>
                        <a:t>Ontwerpen voor eigen les</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1353784630"/>
                  </a:ext>
                </a:extLst>
              </a:tr>
              <a:tr h="857628">
                <a:tc>
                  <a:txBody>
                    <a:bodyPr/>
                    <a:lstStyle/>
                    <a:p>
                      <a:pPr>
                        <a:lnSpc>
                          <a:spcPct val="115000"/>
                        </a:lnSpc>
                      </a:pPr>
                      <a:r>
                        <a:rPr lang="nl-NL" sz="1400">
                          <a:effectLst/>
                        </a:rPr>
                        <a:t>Week 1.3</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3 </a:t>
                      </a:r>
                    </a:p>
                    <a:p>
                      <a:pPr marL="342900" lvl="0" indent="-342900">
                        <a:buFont typeface="Symbol" panose="05050102010706020507" pitchFamily="18" charset="2"/>
                        <a:buChar char=""/>
                      </a:pPr>
                      <a:r>
                        <a:rPr lang="nl-NL" sz="1200" dirty="0">
                          <a:effectLst/>
                        </a:rPr>
                        <a:t>Bespreken uitgevoerde les(sen) op stage</a:t>
                      </a:r>
                    </a:p>
                    <a:p>
                      <a:pPr marL="342900" lvl="0" indent="-342900">
                        <a:buFont typeface="Symbol" panose="05050102010706020507" pitchFamily="18" charset="2"/>
                        <a:buChar char=""/>
                      </a:pPr>
                      <a:r>
                        <a:rPr lang="nl-NL" sz="1200" dirty="0">
                          <a:effectLst/>
                        </a:rPr>
                        <a:t>Uitleg fase 2 en 3 formatief evalueren/handelen</a:t>
                      </a:r>
                    </a:p>
                    <a:p>
                      <a:pPr marL="342900" lvl="0" indent="-342900">
                        <a:buFont typeface="Symbol" panose="05050102010706020507" pitchFamily="18" charset="2"/>
                        <a:buChar char=""/>
                      </a:pPr>
                      <a:r>
                        <a:rPr lang="nl-NL" sz="1200" dirty="0">
                          <a:effectLst/>
                        </a:rPr>
                        <a:t>Ontwerpen voor eigen les</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353510106"/>
                  </a:ext>
                </a:extLst>
              </a:tr>
              <a:tr h="857628">
                <a:tc>
                  <a:txBody>
                    <a:bodyPr/>
                    <a:lstStyle/>
                    <a:p>
                      <a:pPr>
                        <a:lnSpc>
                          <a:spcPct val="115000"/>
                        </a:lnSpc>
                      </a:pPr>
                      <a:r>
                        <a:rPr lang="nl-NL" sz="1400">
                          <a:effectLst/>
                        </a:rPr>
                        <a:t>Week 1.4</a:t>
                      </a:r>
                    </a:p>
                    <a:p>
                      <a:pPr>
                        <a:lnSpc>
                          <a:spcPct val="115000"/>
                        </a:lnSpc>
                      </a:pPr>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4</a:t>
                      </a:r>
                    </a:p>
                    <a:p>
                      <a:pPr marL="342900" lvl="0" indent="-342900">
                        <a:buFont typeface="Symbol" panose="05050102010706020507" pitchFamily="18" charset="2"/>
                        <a:buChar char=""/>
                      </a:pPr>
                      <a:r>
                        <a:rPr lang="nl-NL" sz="1200" dirty="0">
                          <a:effectLst/>
                        </a:rPr>
                        <a:t>Bespreken uitgevoerde les(sen) op stage</a:t>
                      </a:r>
                    </a:p>
                    <a:p>
                      <a:pPr marL="342900" lvl="0" indent="-342900">
                        <a:buFont typeface="Symbol" panose="05050102010706020507" pitchFamily="18" charset="2"/>
                        <a:buChar char=""/>
                      </a:pPr>
                      <a:r>
                        <a:rPr lang="nl-NL" sz="1200" dirty="0">
                          <a:effectLst/>
                        </a:rPr>
                        <a:t>Uitleg fase 4 formatief evalueren/handelen</a:t>
                      </a:r>
                    </a:p>
                    <a:p>
                      <a:pPr marL="342900" lvl="0" indent="-342900">
                        <a:buFont typeface="Symbol" panose="05050102010706020507" pitchFamily="18" charset="2"/>
                        <a:buChar char=""/>
                      </a:pPr>
                      <a:r>
                        <a:rPr lang="nl-NL" sz="1200" dirty="0">
                          <a:effectLst/>
                        </a:rPr>
                        <a:t>Ontwerpen voor eigen les</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3189372646"/>
                  </a:ext>
                </a:extLst>
              </a:tr>
              <a:tr h="829861">
                <a:tc>
                  <a:txBody>
                    <a:bodyPr/>
                    <a:lstStyle/>
                    <a:p>
                      <a:pPr>
                        <a:lnSpc>
                          <a:spcPct val="115000"/>
                        </a:lnSpc>
                      </a:pPr>
                      <a:r>
                        <a:rPr lang="nl-NL" sz="1400">
                          <a:effectLst/>
                        </a:rPr>
                        <a:t>Week 1.5</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r>
                        <a:rPr lang="nl-NL" sz="1200" dirty="0">
                          <a:effectLst/>
                        </a:rPr>
                        <a:t>College 5</a:t>
                      </a:r>
                    </a:p>
                    <a:p>
                      <a:pPr marL="342900" lvl="0" indent="-342900">
                        <a:buFont typeface="Symbol" panose="05050102010706020507" pitchFamily="18" charset="2"/>
                        <a:buChar char=""/>
                      </a:pPr>
                      <a:r>
                        <a:rPr lang="nl-NL" sz="1200" dirty="0">
                          <a:effectLst/>
                        </a:rPr>
                        <a:t>Bespreken uitgevoerde les(sen) op stage</a:t>
                      </a:r>
                    </a:p>
                    <a:p>
                      <a:pPr marL="342900" lvl="0" indent="-342900">
                        <a:buFont typeface="Symbol" panose="05050102010706020507" pitchFamily="18" charset="2"/>
                        <a:buChar char=""/>
                      </a:pPr>
                      <a:r>
                        <a:rPr lang="nl-NL" sz="1200" dirty="0">
                          <a:effectLst/>
                        </a:rPr>
                        <a:t>Uitleg fase 5 formatief evalueren/handelen</a:t>
                      </a:r>
                    </a:p>
                    <a:p>
                      <a:pPr marL="342900" lvl="0" indent="-342900">
                        <a:buFont typeface="Symbol" panose="05050102010706020507" pitchFamily="18" charset="2"/>
                        <a:buChar char=""/>
                      </a:pPr>
                      <a:r>
                        <a:rPr lang="nl-NL" sz="1200" dirty="0">
                          <a:effectLst/>
                        </a:rPr>
                        <a:t>Ontwerpen voor eigen les</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1700840408"/>
                  </a:ext>
                </a:extLst>
              </a:tr>
              <a:tr h="857628">
                <a:tc>
                  <a:txBody>
                    <a:bodyPr/>
                    <a:lstStyle/>
                    <a:p>
                      <a:pPr>
                        <a:lnSpc>
                          <a:spcPct val="115000"/>
                        </a:lnSpc>
                      </a:pPr>
                      <a:r>
                        <a:rPr lang="nl-NL" sz="1400">
                          <a:effectLst/>
                        </a:rPr>
                        <a:t>Week 1.6</a:t>
                      </a:r>
                    </a:p>
                    <a:p>
                      <a:pPr>
                        <a:lnSpc>
                          <a:spcPct val="115000"/>
                        </a:lnSpc>
                      </a:pPr>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6 </a:t>
                      </a:r>
                    </a:p>
                    <a:p>
                      <a:pPr marL="342900" lvl="0" indent="-342900">
                        <a:buFont typeface="Symbol" panose="05050102010706020507" pitchFamily="18" charset="2"/>
                        <a:buChar char=""/>
                      </a:pPr>
                      <a:r>
                        <a:rPr lang="nl-NL" sz="1200" dirty="0">
                          <a:effectLst/>
                        </a:rPr>
                        <a:t>Bespreken uitgevoerde les(sen) op stage</a:t>
                      </a:r>
                    </a:p>
                    <a:p>
                      <a:pPr marL="342900" lvl="0" indent="-342900">
                        <a:buFont typeface="Symbol" panose="05050102010706020507" pitchFamily="18" charset="2"/>
                        <a:buChar char=""/>
                      </a:pPr>
                      <a:r>
                        <a:rPr lang="nl-NL" sz="1200" dirty="0">
                          <a:effectLst/>
                        </a:rPr>
                        <a:t>Waar sta ik nu, wat wil ik nog leren?</a:t>
                      </a:r>
                    </a:p>
                    <a:p>
                      <a:pPr marL="342900" lvl="0" indent="-342900">
                        <a:buFont typeface="Symbol" panose="05050102010706020507" pitchFamily="18" charset="2"/>
                        <a:buChar char=""/>
                      </a:pPr>
                      <a:r>
                        <a:rPr lang="nl-NL" sz="1200" dirty="0">
                          <a:effectLst/>
                        </a:rPr>
                        <a:t>Ontwerpen voor eigen les</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76107680"/>
                  </a:ext>
                </a:extLst>
              </a:tr>
              <a:tr h="565366">
                <a:tc>
                  <a:txBody>
                    <a:bodyPr/>
                    <a:lstStyle/>
                    <a:p>
                      <a:pPr>
                        <a:lnSpc>
                          <a:spcPct val="115000"/>
                        </a:lnSpc>
                      </a:pPr>
                      <a:r>
                        <a:rPr lang="nl-NL" sz="1400">
                          <a:effectLst/>
                        </a:rPr>
                        <a:t>Week 1.7</a:t>
                      </a:r>
                    </a:p>
                    <a:p>
                      <a:pPr>
                        <a:lnSpc>
                          <a:spcPct val="115000"/>
                        </a:lnSpc>
                      </a:pPr>
                      <a:r>
                        <a:rPr lang="nl-NL" sz="1400">
                          <a:effectLst/>
                        </a:rPr>
                        <a:t> </a:t>
                      </a:r>
                      <a:endParaRPr lang="nl-NL" sz="140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OPSTART VAKDIDACTISCH ONTWERPONDERZOEK</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322487333"/>
                  </a:ext>
                </a:extLst>
              </a:tr>
              <a:tr h="857628">
                <a:tc>
                  <a:txBody>
                    <a:bodyPr/>
                    <a:lstStyle/>
                    <a:p>
                      <a:pPr>
                        <a:lnSpc>
                          <a:spcPct val="115000"/>
                        </a:lnSpc>
                      </a:pPr>
                      <a:r>
                        <a:rPr lang="nl-NL" sz="1400" dirty="0">
                          <a:effectLst/>
                        </a:rPr>
                        <a:t>Week 2.2</a:t>
                      </a:r>
                    </a:p>
                    <a:p>
                      <a:pPr>
                        <a:lnSpc>
                          <a:spcPct val="115000"/>
                        </a:lnSpc>
                      </a:pPr>
                      <a:r>
                        <a:rPr lang="nl-NL" sz="1400" dirty="0">
                          <a:effectLst/>
                        </a:rPr>
                        <a:t> </a:t>
                      </a:r>
                      <a:endParaRPr lang="nl-NL" sz="14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tc>
                  <a:txBody>
                    <a:bodyPr/>
                    <a:lstStyle/>
                    <a:p>
                      <a:pPr>
                        <a:lnSpc>
                          <a:spcPct val="115000"/>
                        </a:lnSpc>
                      </a:pPr>
                      <a:r>
                        <a:rPr lang="nl-NL" sz="1200" dirty="0">
                          <a:effectLst/>
                        </a:rPr>
                        <a:t>College 7</a:t>
                      </a:r>
                    </a:p>
                    <a:p>
                      <a:pPr marL="342900" lvl="0" indent="-342900">
                        <a:buFont typeface="Symbol" panose="05050102010706020507" pitchFamily="18" charset="2"/>
                        <a:buChar char=""/>
                      </a:pPr>
                      <a:r>
                        <a:rPr lang="nl-NL" sz="1200" dirty="0">
                          <a:effectLst/>
                        </a:rPr>
                        <a:t>Bespreken uitgevoerde les(sen) op stage</a:t>
                      </a:r>
                    </a:p>
                    <a:p>
                      <a:pPr marL="342900" lvl="0" indent="-342900">
                        <a:buFont typeface="Symbol" panose="05050102010706020507" pitchFamily="18" charset="2"/>
                        <a:buChar char=""/>
                      </a:pPr>
                      <a:r>
                        <a:rPr lang="nl-NL" sz="1200" dirty="0">
                          <a:effectLst/>
                        </a:rPr>
                        <a:t>Uitleg programma van formatieve lesactiviteiten</a:t>
                      </a:r>
                    </a:p>
                    <a:p>
                      <a:pPr marL="342900" lvl="0" indent="-342900">
                        <a:buFont typeface="Symbol" panose="05050102010706020507" pitchFamily="18" charset="2"/>
                        <a:buChar char=""/>
                      </a:pPr>
                      <a:r>
                        <a:rPr lang="nl-NL" sz="1200" dirty="0">
                          <a:effectLst/>
                        </a:rPr>
                        <a:t>Ontwerpen voor eigen les in groepjes, hoeft niet meer uitgevoerd te worden</a:t>
                      </a:r>
                      <a:endParaRPr lang="nl-NL" sz="1200" dirty="0">
                        <a:effectLst/>
                        <a:latin typeface="Arial" panose="020B0604020202020204" pitchFamily="34" charset="0"/>
                        <a:ea typeface="Cambria" panose="02040503050406030204" pitchFamily="18" charset="0"/>
                        <a:cs typeface="Times New Roman" panose="02020603050405020304" pitchFamily="18" charset="0"/>
                      </a:endParaRPr>
                    </a:p>
                  </a:txBody>
                  <a:tcPr marL="42208" marR="42208" marT="44162" marB="44162"/>
                </a:tc>
                <a:extLst>
                  <a:ext uri="{0D108BD9-81ED-4DB2-BD59-A6C34878D82A}">
                    <a16:rowId xmlns:a16="http://schemas.microsoft.com/office/drawing/2014/main" val="1165888681"/>
                  </a:ext>
                </a:extLst>
              </a:tr>
            </a:tbl>
          </a:graphicData>
        </a:graphic>
      </p:graphicFrame>
    </p:spTree>
    <p:extLst>
      <p:ext uri="{BB962C8B-B14F-4D97-AF65-F5344CB8AC3E}">
        <p14:creationId xmlns:p14="http://schemas.microsoft.com/office/powerpoint/2010/main" val="177831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B993A-D2F6-659B-7394-6B8525481553}"/>
              </a:ext>
            </a:extLst>
          </p:cNvPr>
          <p:cNvSpPr>
            <a:spLocks noGrp="1"/>
          </p:cNvSpPr>
          <p:nvPr>
            <p:ph type="title"/>
          </p:nvPr>
        </p:nvSpPr>
        <p:spPr/>
        <p:txBody>
          <a:bodyPr/>
          <a:lstStyle/>
          <a:p>
            <a:r>
              <a:rPr lang="nl-NL" dirty="0"/>
              <a:t>Leertaak</a:t>
            </a:r>
          </a:p>
        </p:txBody>
      </p:sp>
      <p:sp>
        <p:nvSpPr>
          <p:cNvPr id="3" name="Tijdelijke aanduiding voor inhoud 2">
            <a:extLst>
              <a:ext uri="{FF2B5EF4-FFF2-40B4-BE49-F238E27FC236}">
                <a16:creationId xmlns:a16="http://schemas.microsoft.com/office/drawing/2014/main" id="{C5DBF92D-323B-F663-43B9-ABEB44183F4D}"/>
              </a:ext>
            </a:extLst>
          </p:cNvPr>
          <p:cNvSpPr>
            <a:spLocks noGrp="1"/>
          </p:cNvSpPr>
          <p:nvPr>
            <p:ph idx="1"/>
          </p:nvPr>
        </p:nvSpPr>
        <p:spPr/>
        <p:txBody>
          <a:bodyPr>
            <a:norm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800" dirty="0">
                <a:effectLst/>
                <a:latin typeface="Arial" panose="020B0604020202020204" pitchFamily="34" charset="0"/>
                <a:ea typeface="Cambria" panose="02040503050406030204" pitchFamily="18" charset="0"/>
                <a:cs typeface="Times New Roman" panose="02020603050405020304" pitchFamily="18" charset="0"/>
              </a:rPr>
              <a:t>Verslag: In het verslag houd je per fase van de formatieve </a:t>
            </a:r>
            <a:r>
              <a:rPr lang="nl-NL" sz="1800" dirty="0" err="1">
                <a:effectLst/>
                <a:latin typeface="Arial" panose="020B0604020202020204" pitchFamily="34" charset="0"/>
                <a:ea typeface="Cambria" panose="02040503050406030204" pitchFamily="18" charset="0"/>
                <a:cs typeface="Times New Roman" panose="02020603050405020304" pitchFamily="18" charset="0"/>
              </a:rPr>
              <a:t>toetscyclus</a:t>
            </a:r>
            <a:r>
              <a:rPr lang="nl-NL" sz="1800" dirty="0">
                <a:effectLst/>
                <a:latin typeface="Arial" panose="020B0604020202020204" pitchFamily="34" charset="0"/>
                <a:ea typeface="Cambria" panose="02040503050406030204" pitchFamily="18" charset="0"/>
                <a:cs typeface="Times New Roman" panose="02020603050405020304" pitchFamily="18" charset="0"/>
              </a:rPr>
              <a:t> bij: wat houdt de fase in, hoe pas ik dat toe in mijn lessen, en na de uitvoering: hoe is het gegaan, wat wil/kan ik anders doen, etc. Hierbij verzamel je ook iedere week de feedback uit de werkgroep en de stageschool. (</a:t>
            </a:r>
            <a:r>
              <a:rPr lang="nl-NL" sz="1800" dirty="0" err="1">
                <a:effectLst/>
                <a:latin typeface="Arial" panose="020B0604020202020204" pitchFamily="34" charset="0"/>
                <a:ea typeface="Cambria" panose="02040503050406030204" pitchFamily="18" charset="0"/>
                <a:cs typeface="Times New Roman" panose="02020603050405020304" pitchFamily="18" charset="0"/>
              </a:rPr>
              <a:t>wpb</a:t>
            </a:r>
            <a:r>
              <a:rPr lang="nl-NL" sz="1800" dirty="0">
                <a:effectLst/>
                <a:latin typeface="Arial" panose="020B0604020202020204" pitchFamily="34" charset="0"/>
                <a:ea typeface="Cambria" panose="02040503050406030204" pitchFamily="18" charset="0"/>
                <a:cs typeface="Times New Roman" panose="02020603050405020304" pitchFamily="18" charset="0"/>
              </a:rPr>
              <a:t>/leerlingen/stagemaatje).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nl-NL" sz="1800" dirty="0">
              <a:latin typeface="Arial" panose="020B0604020202020204" pitchFamily="34" charset="0"/>
              <a:ea typeface="Cambria" panose="02040503050406030204" pitchFamily="18"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800" dirty="0">
                <a:effectLst/>
                <a:latin typeface="Arial" panose="020B0604020202020204" pitchFamily="34" charset="0"/>
                <a:ea typeface="Cambria" panose="02040503050406030204" pitchFamily="18" charset="0"/>
                <a:cs typeface="Times New Roman" panose="02020603050405020304" pitchFamily="18" charset="0"/>
              </a:rPr>
              <a:t>Presentatie: Het doel van de presentatie is om collega’s meer inzicht te geven in hoe je formatief evalueren/handelen kunt toepassen in de lessen op basis van jouw eigen ervaringen.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nl-NL" sz="1800" dirty="0">
                <a:effectLst/>
                <a:latin typeface="Arial" panose="020B0604020202020204" pitchFamily="34" charset="0"/>
                <a:ea typeface="Cambria" panose="02040503050406030204" pitchFamily="18" charset="0"/>
                <a:cs typeface="Times New Roman" panose="02020603050405020304" pitchFamily="18" charset="0"/>
              </a:rPr>
              <a:t>Naar aanleiding van de presentatie verzamel je feedback + opmerkingen/inzichten van de toehoorders en die neem je op in het verslag.  </a:t>
            </a:r>
          </a:p>
        </p:txBody>
      </p:sp>
    </p:spTree>
    <p:extLst>
      <p:ext uri="{BB962C8B-B14F-4D97-AF65-F5344CB8AC3E}">
        <p14:creationId xmlns:p14="http://schemas.microsoft.com/office/powerpoint/2010/main" val="26560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97E1F0361BE74EB202AA4C5E79F324" ma:contentTypeVersion="26" ma:contentTypeDescription="Een nieuw document maken." ma:contentTypeScope="" ma:versionID="6d5c87c809204b21a98d1c5dba4b1f6d">
  <xsd:schema xmlns:xsd="http://www.w3.org/2001/XMLSchema" xmlns:xs="http://www.w3.org/2001/XMLSchema" xmlns:p="http://schemas.microsoft.com/office/2006/metadata/properties" xmlns:ns2="ae21dcb3-20fb-4a86-b0df-af17f9ecb768" xmlns:ns3="975364be-4278-4417-aa53-a359c51ee4b0" xmlns:ns4="f2d4785b-d5cd-4608-a201-f0783f2cc656" targetNamespace="http://schemas.microsoft.com/office/2006/metadata/properties" ma:root="true" ma:fieldsID="571653302db4b023c473efc1cfb3d3d7" ns2:_="" ns3:_="" ns4:_="">
    <xsd:import namespace="ae21dcb3-20fb-4a86-b0df-af17f9ecb768"/>
    <xsd:import namespace="975364be-4278-4417-aa53-a359c51ee4b0"/>
    <xsd:import namespace="f2d4785b-d5cd-4608-a201-f0783f2cc6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1dcb3-20fb-4a86-b0df-af17f9ecb7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f6aa0a0a-ab1b-4084-9454-0fab047259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5364be-4278-4417-aa53-a359c51ee4b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f7f0fe2-f021-4b81-b0dd-a9b10649576a}" ma:internalName="TaxCatchAll" ma:showField="CatchAllData" ma:web="975364be-4278-4417-aa53-a359c51ee4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d4785b-d5cd-4608-a201-f0783f2cc656"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e21dcb3-20fb-4a86-b0df-af17f9ecb768">
      <Terms xmlns="http://schemas.microsoft.com/office/infopath/2007/PartnerControls"/>
    </lcf76f155ced4ddcb4097134ff3c332f>
    <TaxCatchAll xmlns="975364be-4278-4417-aa53-a359c51ee4b0" xsi:nil="true"/>
  </documentManagement>
</p:properties>
</file>

<file path=customXml/itemProps1.xml><?xml version="1.0" encoding="utf-8"?>
<ds:datastoreItem xmlns:ds="http://schemas.openxmlformats.org/officeDocument/2006/customXml" ds:itemID="{DC9E5B5A-E4C4-41D9-8E3C-F39A15ED8B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1dcb3-20fb-4a86-b0df-af17f9ecb768"/>
    <ds:schemaRef ds:uri="975364be-4278-4417-aa53-a359c51ee4b0"/>
    <ds:schemaRef ds:uri="f2d4785b-d5cd-4608-a201-f0783f2cc6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E3B582-15A6-4543-B063-DBACBB611EE2}">
  <ds:schemaRefs>
    <ds:schemaRef ds:uri="http://schemas.microsoft.com/sharepoint/v3/contenttype/forms"/>
  </ds:schemaRefs>
</ds:datastoreItem>
</file>

<file path=customXml/itemProps3.xml><?xml version="1.0" encoding="utf-8"?>
<ds:datastoreItem xmlns:ds="http://schemas.openxmlformats.org/officeDocument/2006/customXml" ds:itemID="{831D0806-BB21-4630-9345-29B209F1747A}">
  <ds:schemaRefs>
    <ds:schemaRef ds:uri="http://purl.org/dc/terms/"/>
    <ds:schemaRef ds:uri="48898d58-510f-418b-80f2-70763148b8a3"/>
    <ds:schemaRef ds:uri="http://schemas.microsoft.com/office/2006/documentManagement/types"/>
    <ds:schemaRef ds:uri="c46b8769-88c8-44ad-8927-7213e3b494f5"/>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ae21dcb3-20fb-4a86-b0df-af17f9ecb768"/>
    <ds:schemaRef ds:uri="975364be-4278-4417-aa53-a359c51ee4b0"/>
  </ds:schemaRefs>
</ds:datastoreItem>
</file>

<file path=docProps/app.xml><?xml version="1.0" encoding="utf-8"?>
<Properties xmlns="http://schemas.openxmlformats.org/officeDocument/2006/extended-properties" xmlns:vt="http://schemas.openxmlformats.org/officeDocument/2006/docPropsVTypes">
  <TotalTime>0</TotalTime>
  <Words>2062</Words>
  <Application>Microsoft Office PowerPoint</Application>
  <PresentationFormat>Breedbeeld</PresentationFormat>
  <Paragraphs>207</Paragraphs>
  <Slides>26</Slides>
  <Notes>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26</vt:i4>
      </vt:variant>
    </vt:vector>
  </HeadingPairs>
  <TitlesOfParts>
    <vt:vector size="35" baseType="lpstr">
      <vt:lpstr>Arial</vt:lpstr>
      <vt:lpstr>Avenir Next Condensed</vt:lpstr>
      <vt:lpstr>Calibri</vt:lpstr>
      <vt:lpstr>Franklin Gothic Demi Cond</vt:lpstr>
      <vt:lpstr>Franklin Gothic Medium</vt:lpstr>
      <vt:lpstr>Symbol</vt:lpstr>
      <vt:lpstr>Times New Roman</vt:lpstr>
      <vt:lpstr>Wingdings</vt:lpstr>
      <vt:lpstr>JuxtaposeVTI</vt:lpstr>
      <vt:lpstr>Formatief Evalueren </vt:lpstr>
      <vt:lpstr>programma</vt:lpstr>
      <vt:lpstr>Formatief handelen: hoe dan?</vt:lpstr>
      <vt:lpstr>PowerPoint-presentatie</vt:lpstr>
      <vt:lpstr>Formatief toetsen</vt:lpstr>
      <vt:lpstr>Toetsing 2 - aardrijkskunde</vt:lpstr>
      <vt:lpstr>doel van het vak</vt:lpstr>
      <vt:lpstr>PowerPoint-presentatie</vt:lpstr>
      <vt:lpstr>Leertaak</vt:lpstr>
      <vt:lpstr>PowerPoint-presentatie</vt:lpstr>
      <vt:lpstr>Feedback op de opzet en uitvoering van formatief handelen: (12 studenten aanwezig, 9 afwezig)</vt:lpstr>
      <vt:lpstr>Hoe ziet succes eruit?</vt:lpstr>
      <vt:lpstr>PowerPoint-presentatie</vt:lpstr>
      <vt:lpstr>Hoe wilde ik dat doen?</vt:lpstr>
      <vt:lpstr>Hoe wilde ik dat doen - vervolg</vt:lpstr>
      <vt:lpstr>Andere aanpassingen </vt:lpstr>
      <vt:lpstr>onderzoekskring</vt:lpstr>
      <vt:lpstr>context</vt:lpstr>
      <vt:lpstr>opbouw</vt:lpstr>
      <vt:lpstr>1. Verkenning</vt:lpstr>
      <vt:lpstr>1. Verkenning</vt:lpstr>
      <vt:lpstr>1. Verkenning</vt:lpstr>
      <vt:lpstr>2. Verdieping</vt:lpstr>
      <vt:lpstr>3. Verbeteractie</vt:lpstr>
      <vt:lpstr>Vragen aan…..     Teun</vt:lpstr>
      <vt:lpstr>contactgegevens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learning community 1</dc:title>
  <dc:creator>Janneke van der Steen</dc:creator>
  <cp:lastModifiedBy>Marieke Kleinhuis</cp:lastModifiedBy>
  <cp:revision>40</cp:revision>
  <cp:lastPrinted>2022-04-06T06:19:09Z</cp:lastPrinted>
  <dcterms:created xsi:type="dcterms:W3CDTF">2021-09-03T10:24:14Z</dcterms:created>
  <dcterms:modified xsi:type="dcterms:W3CDTF">2023-11-02T10:25:32Z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0x0101006297E1F0361BE74EB202AA4C5E79F324</vt:lpwstr>
  </property>
</Properties>
</file>